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9"/>
  </p:notesMasterIdLst>
  <p:sldIdLst>
    <p:sldId id="256" r:id="rId2"/>
    <p:sldId id="259" r:id="rId3"/>
    <p:sldId id="260" r:id="rId4"/>
    <p:sldId id="258" r:id="rId5"/>
    <p:sldId id="257" r:id="rId6"/>
    <p:sldId id="261" r:id="rId7"/>
    <p:sldId id="262" r:id="rId8"/>
  </p:sldIdLst>
  <p:sldSz cx="42803763" cy="30275213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30D11"/>
    <a:srgbClr val="0B3041"/>
    <a:srgbClr val="701A70"/>
    <a:srgbClr val="461B59"/>
    <a:srgbClr val="4B24AC"/>
    <a:srgbClr val="53206A"/>
    <a:srgbClr val="4C2488"/>
    <a:srgbClr val="6733F9"/>
    <a:srgbClr val="E59FCE"/>
    <a:srgbClr val="610C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830" autoAdjust="0"/>
    <p:restoredTop sz="93619" autoAdjust="0"/>
  </p:normalViewPr>
  <p:slideViewPr>
    <p:cSldViewPr snapToGrid="0">
      <p:cViewPr>
        <p:scale>
          <a:sx n="25" d="100"/>
          <a:sy n="25" d="100"/>
        </p:scale>
        <p:origin x="1818" y="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495260-E32E-4F36-B65E-75D9EE0C5E77}" type="datetimeFigureOut">
              <a:rPr lang="en-GB" smtClean="0"/>
              <a:t>19/02/2025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935288" y="857250"/>
            <a:ext cx="3273425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3E369C-D38C-498D-A5E7-64879D3578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07805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3E369C-D38C-498D-A5E7-64879D35781F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07354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10282" y="4954765"/>
            <a:ext cx="36383199" cy="10540259"/>
          </a:xfrm>
        </p:spPr>
        <p:txBody>
          <a:bodyPr anchor="b"/>
          <a:lstStyle>
            <a:lvl1pPr algn="ctr">
              <a:defRPr sz="2648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50471" y="15901497"/>
            <a:ext cx="32102822" cy="7309499"/>
          </a:xfrm>
        </p:spPr>
        <p:txBody>
          <a:bodyPr/>
          <a:lstStyle>
            <a:lvl1pPr marL="0" indent="0" algn="ctr">
              <a:buNone/>
              <a:defRPr sz="10595"/>
            </a:lvl1pPr>
            <a:lvl2pPr marL="2018355" indent="0" algn="ctr">
              <a:buNone/>
              <a:defRPr sz="8829"/>
            </a:lvl2pPr>
            <a:lvl3pPr marL="4036710" indent="0" algn="ctr">
              <a:buNone/>
              <a:defRPr sz="7946"/>
            </a:lvl3pPr>
            <a:lvl4pPr marL="6055065" indent="0" algn="ctr">
              <a:buNone/>
              <a:defRPr sz="7063"/>
            </a:lvl4pPr>
            <a:lvl5pPr marL="8073420" indent="0" algn="ctr">
              <a:buNone/>
              <a:defRPr sz="7063"/>
            </a:lvl5pPr>
            <a:lvl6pPr marL="10091776" indent="0" algn="ctr">
              <a:buNone/>
              <a:defRPr sz="7063"/>
            </a:lvl6pPr>
            <a:lvl7pPr marL="12110131" indent="0" algn="ctr">
              <a:buNone/>
              <a:defRPr sz="7063"/>
            </a:lvl7pPr>
            <a:lvl8pPr marL="14128486" indent="0" algn="ctr">
              <a:buNone/>
              <a:defRPr sz="7063"/>
            </a:lvl8pPr>
            <a:lvl9pPr marL="16146841" indent="0" algn="ctr">
              <a:buNone/>
              <a:defRPr sz="7063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FA0A2-A898-4F88-8329-BCAA1F5C1318}" type="datetimeFigureOut">
              <a:rPr lang="en-GB" smtClean="0"/>
              <a:t>19/02/2025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7AE65-1975-421E-A53E-06417E5232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2437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FA0A2-A898-4F88-8329-BCAA1F5C1318}" type="datetimeFigureOut">
              <a:rPr lang="en-GB" smtClean="0"/>
              <a:t>19/02/2025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7AE65-1975-421E-A53E-06417E5232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11365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0631445" y="1611875"/>
            <a:ext cx="9229561" cy="256568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42761" y="1611875"/>
            <a:ext cx="27153637" cy="256568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FA0A2-A898-4F88-8329-BCAA1F5C1318}" type="datetimeFigureOut">
              <a:rPr lang="en-GB" smtClean="0"/>
              <a:t>19/02/2025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7AE65-1975-421E-A53E-06417E5232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74222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FA0A2-A898-4F88-8329-BCAA1F5C1318}" type="datetimeFigureOut">
              <a:rPr lang="en-GB" smtClean="0"/>
              <a:t>19/02/2025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7AE65-1975-421E-A53E-06417E5232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1768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20467" y="7547788"/>
            <a:ext cx="36918246" cy="12593645"/>
          </a:xfrm>
        </p:spPr>
        <p:txBody>
          <a:bodyPr anchor="b"/>
          <a:lstStyle>
            <a:lvl1pPr>
              <a:defRPr sz="2648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20467" y="20260574"/>
            <a:ext cx="36918246" cy="6622701"/>
          </a:xfrm>
        </p:spPr>
        <p:txBody>
          <a:bodyPr/>
          <a:lstStyle>
            <a:lvl1pPr marL="0" indent="0">
              <a:buNone/>
              <a:defRPr sz="10595">
                <a:solidFill>
                  <a:schemeClr val="tx1">
                    <a:tint val="82000"/>
                  </a:schemeClr>
                </a:solidFill>
              </a:defRPr>
            </a:lvl1pPr>
            <a:lvl2pPr marL="2018355" indent="0">
              <a:buNone/>
              <a:defRPr sz="8829">
                <a:solidFill>
                  <a:schemeClr val="tx1">
                    <a:tint val="82000"/>
                  </a:schemeClr>
                </a:solidFill>
              </a:defRPr>
            </a:lvl2pPr>
            <a:lvl3pPr marL="4036710" indent="0">
              <a:buNone/>
              <a:defRPr sz="7946">
                <a:solidFill>
                  <a:schemeClr val="tx1">
                    <a:tint val="82000"/>
                  </a:schemeClr>
                </a:solidFill>
              </a:defRPr>
            </a:lvl3pPr>
            <a:lvl4pPr marL="6055065" indent="0">
              <a:buNone/>
              <a:defRPr sz="7063">
                <a:solidFill>
                  <a:schemeClr val="tx1">
                    <a:tint val="82000"/>
                  </a:schemeClr>
                </a:solidFill>
              </a:defRPr>
            </a:lvl4pPr>
            <a:lvl5pPr marL="8073420" indent="0">
              <a:buNone/>
              <a:defRPr sz="7063">
                <a:solidFill>
                  <a:schemeClr val="tx1">
                    <a:tint val="82000"/>
                  </a:schemeClr>
                </a:solidFill>
              </a:defRPr>
            </a:lvl5pPr>
            <a:lvl6pPr marL="10091776" indent="0">
              <a:buNone/>
              <a:defRPr sz="7063">
                <a:solidFill>
                  <a:schemeClr val="tx1">
                    <a:tint val="82000"/>
                  </a:schemeClr>
                </a:solidFill>
              </a:defRPr>
            </a:lvl6pPr>
            <a:lvl7pPr marL="12110131" indent="0">
              <a:buNone/>
              <a:defRPr sz="7063">
                <a:solidFill>
                  <a:schemeClr val="tx1">
                    <a:tint val="82000"/>
                  </a:schemeClr>
                </a:solidFill>
              </a:defRPr>
            </a:lvl7pPr>
            <a:lvl8pPr marL="14128486" indent="0">
              <a:buNone/>
              <a:defRPr sz="7063">
                <a:solidFill>
                  <a:schemeClr val="tx1">
                    <a:tint val="82000"/>
                  </a:schemeClr>
                </a:solidFill>
              </a:defRPr>
            </a:lvl8pPr>
            <a:lvl9pPr marL="16146841" indent="0">
              <a:buNone/>
              <a:defRPr sz="7063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FA0A2-A898-4F88-8329-BCAA1F5C1318}" type="datetimeFigureOut">
              <a:rPr lang="en-GB" smtClean="0"/>
              <a:t>19/02/2025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7AE65-1975-421E-A53E-06417E5232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55163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42759" y="8059374"/>
            <a:ext cx="18191599" cy="1920934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669405" y="8059374"/>
            <a:ext cx="18191599" cy="1920934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FA0A2-A898-4F88-8329-BCAA1F5C1318}" type="datetimeFigureOut">
              <a:rPr lang="en-GB" smtClean="0"/>
              <a:t>19/02/2025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7AE65-1975-421E-A53E-06417E5232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33361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48334" y="1611882"/>
            <a:ext cx="36918246" cy="585180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48339" y="7421634"/>
            <a:ext cx="18107995" cy="3637228"/>
          </a:xfrm>
        </p:spPr>
        <p:txBody>
          <a:bodyPr anchor="b"/>
          <a:lstStyle>
            <a:lvl1pPr marL="0" indent="0">
              <a:buNone/>
              <a:defRPr sz="10595" b="1"/>
            </a:lvl1pPr>
            <a:lvl2pPr marL="2018355" indent="0">
              <a:buNone/>
              <a:defRPr sz="8829" b="1"/>
            </a:lvl2pPr>
            <a:lvl3pPr marL="4036710" indent="0">
              <a:buNone/>
              <a:defRPr sz="7946" b="1"/>
            </a:lvl3pPr>
            <a:lvl4pPr marL="6055065" indent="0">
              <a:buNone/>
              <a:defRPr sz="7063" b="1"/>
            </a:lvl4pPr>
            <a:lvl5pPr marL="8073420" indent="0">
              <a:buNone/>
              <a:defRPr sz="7063" b="1"/>
            </a:lvl5pPr>
            <a:lvl6pPr marL="10091776" indent="0">
              <a:buNone/>
              <a:defRPr sz="7063" b="1"/>
            </a:lvl6pPr>
            <a:lvl7pPr marL="12110131" indent="0">
              <a:buNone/>
              <a:defRPr sz="7063" b="1"/>
            </a:lvl7pPr>
            <a:lvl8pPr marL="14128486" indent="0">
              <a:buNone/>
              <a:defRPr sz="7063" b="1"/>
            </a:lvl8pPr>
            <a:lvl9pPr marL="16146841" indent="0">
              <a:buNone/>
              <a:defRPr sz="706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48339" y="11058863"/>
            <a:ext cx="18107995" cy="162659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1669408" y="7421634"/>
            <a:ext cx="18197174" cy="3637228"/>
          </a:xfrm>
        </p:spPr>
        <p:txBody>
          <a:bodyPr anchor="b"/>
          <a:lstStyle>
            <a:lvl1pPr marL="0" indent="0">
              <a:buNone/>
              <a:defRPr sz="10595" b="1"/>
            </a:lvl1pPr>
            <a:lvl2pPr marL="2018355" indent="0">
              <a:buNone/>
              <a:defRPr sz="8829" b="1"/>
            </a:lvl2pPr>
            <a:lvl3pPr marL="4036710" indent="0">
              <a:buNone/>
              <a:defRPr sz="7946" b="1"/>
            </a:lvl3pPr>
            <a:lvl4pPr marL="6055065" indent="0">
              <a:buNone/>
              <a:defRPr sz="7063" b="1"/>
            </a:lvl4pPr>
            <a:lvl5pPr marL="8073420" indent="0">
              <a:buNone/>
              <a:defRPr sz="7063" b="1"/>
            </a:lvl5pPr>
            <a:lvl6pPr marL="10091776" indent="0">
              <a:buNone/>
              <a:defRPr sz="7063" b="1"/>
            </a:lvl6pPr>
            <a:lvl7pPr marL="12110131" indent="0">
              <a:buNone/>
              <a:defRPr sz="7063" b="1"/>
            </a:lvl7pPr>
            <a:lvl8pPr marL="14128486" indent="0">
              <a:buNone/>
              <a:defRPr sz="7063" b="1"/>
            </a:lvl8pPr>
            <a:lvl9pPr marL="16146841" indent="0">
              <a:buNone/>
              <a:defRPr sz="706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1669408" y="11058863"/>
            <a:ext cx="18197174" cy="162659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FA0A2-A898-4F88-8329-BCAA1F5C1318}" type="datetimeFigureOut">
              <a:rPr lang="en-GB" smtClean="0"/>
              <a:t>19/02/2025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7AE65-1975-421E-A53E-06417E5232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52521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FA0A2-A898-4F88-8329-BCAA1F5C1318}" type="datetimeFigureOut">
              <a:rPr lang="en-GB" smtClean="0"/>
              <a:t>19/02/2025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7AE65-1975-421E-A53E-06417E5232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2024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FA0A2-A898-4F88-8329-BCAA1F5C1318}" type="datetimeFigureOut">
              <a:rPr lang="en-GB" smtClean="0"/>
              <a:t>19/02/2025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7AE65-1975-421E-A53E-06417E5232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54752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48334" y="2018348"/>
            <a:ext cx="13805328" cy="7064216"/>
          </a:xfrm>
        </p:spPr>
        <p:txBody>
          <a:bodyPr anchor="b"/>
          <a:lstStyle>
            <a:lvl1pPr>
              <a:defRPr sz="1412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197174" y="4359077"/>
            <a:ext cx="21669405" cy="21515024"/>
          </a:xfrm>
        </p:spPr>
        <p:txBody>
          <a:bodyPr/>
          <a:lstStyle>
            <a:lvl1pPr>
              <a:defRPr sz="14127"/>
            </a:lvl1pPr>
            <a:lvl2pPr>
              <a:defRPr sz="12361"/>
            </a:lvl2pPr>
            <a:lvl3pPr>
              <a:defRPr sz="10595"/>
            </a:lvl3pPr>
            <a:lvl4pPr>
              <a:defRPr sz="8829"/>
            </a:lvl4pPr>
            <a:lvl5pPr>
              <a:defRPr sz="8829"/>
            </a:lvl5pPr>
            <a:lvl6pPr>
              <a:defRPr sz="8829"/>
            </a:lvl6pPr>
            <a:lvl7pPr>
              <a:defRPr sz="8829"/>
            </a:lvl7pPr>
            <a:lvl8pPr>
              <a:defRPr sz="8829"/>
            </a:lvl8pPr>
            <a:lvl9pPr>
              <a:defRPr sz="882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948334" y="9082564"/>
            <a:ext cx="13805328" cy="16826573"/>
          </a:xfrm>
        </p:spPr>
        <p:txBody>
          <a:bodyPr/>
          <a:lstStyle>
            <a:lvl1pPr marL="0" indent="0">
              <a:buNone/>
              <a:defRPr sz="7063"/>
            </a:lvl1pPr>
            <a:lvl2pPr marL="2018355" indent="0">
              <a:buNone/>
              <a:defRPr sz="6180"/>
            </a:lvl2pPr>
            <a:lvl3pPr marL="4036710" indent="0">
              <a:buNone/>
              <a:defRPr sz="5298"/>
            </a:lvl3pPr>
            <a:lvl4pPr marL="6055065" indent="0">
              <a:buNone/>
              <a:defRPr sz="4415"/>
            </a:lvl4pPr>
            <a:lvl5pPr marL="8073420" indent="0">
              <a:buNone/>
              <a:defRPr sz="4415"/>
            </a:lvl5pPr>
            <a:lvl6pPr marL="10091776" indent="0">
              <a:buNone/>
              <a:defRPr sz="4415"/>
            </a:lvl6pPr>
            <a:lvl7pPr marL="12110131" indent="0">
              <a:buNone/>
              <a:defRPr sz="4415"/>
            </a:lvl7pPr>
            <a:lvl8pPr marL="14128486" indent="0">
              <a:buNone/>
              <a:defRPr sz="4415"/>
            </a:lvl8pPr>
            <a:lvl9pPr marL="16146841" indent="0">
              <a:buNone/>
              <a:defRPr sz="441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FA0A2-A898-4F88-8329-BCAA1F5C1318}" type="datetimeFigureOut">
              <a:rPr lang="en-GB" smtClean="0"/>
              <a:t>19/02/2025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7AE65-1975-421E-A53E-06417E5232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38866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48334" y="2018348"/>
            <a:ext cx="13805328" cy="7064216"/>
          </a:xfrm>
        </p:spPr>
        <p:txBody>
          <a:bodyPr anchor="b"/>
          <a:lstStyle>
            <a:lvl1pPr>
              <a:defRPr sz="1412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8197174" y="4359077"/>
            <a:ext cx="21669405" cy="21515024"/>
          </a:xfrm>
        </p:spPr>
        <p:txBody>
          <a:bodyPr anchor="t"/>
          <a:lstStyle>
            <a:lvl1pPr marL="0" indent="0">
              <a:buNone/>
              <a:defRPr sz="14127"/>
            </a:lvl1pPr>
            <a:lvl2pPr marL="2018355" indent="0">
              <a:buNone/>
              <a:defRPr sz="12361"/>
            </a:lvl2pPr>
            <a:lvl3pPr marL="4036710" indent="0">
              <a:buNone/>
              <a:defRPr sz="10595"/>
            </a:lvl3pPr>
            <a:lvl4pPr marL="6055065" indent="0">
              <a:buNone/>
              <a:defRPr sz="8829"/>
            </a:lvl4pPr>
            <a:lvl5pPr marL="8073420" indent="0">
              <a:buNone/>
              <a:defRPr sz="8829"/>
            </a:lvl5pPr>
            <a:lvl6pPr marL="10091776" indent="0">
              <a:buNone/>
              <a:defRPr sz="8829"/>
            </a:lvl6pPr>
            <a:lvl7pPr marL="12110131" indent="0">
              <a:buNone/>
              <a:defRPr sz="8829"/>
            </a:lvl7pPr>
            <a:lvl8pPr marL="14128486" indent="0">
              <a:buNone/>
              <a:defRPr sz="8829"/>
            </a:lvl8pPr>
            <a:lvl9pPr marL="16146841" indent="0">
              <a:buNone/>
              <a:defRPr sz="8829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948334" y="9082564"/>
            <a:ext cx="13805328" cy="16826573"/>
          </a:xfrm>
        </p:spPr>
        <p:txBody>
          <a:bodyPr/>
          <a:lstStyle>
            <a:lvl1pPr marL="0" indent="0">
              <a:buNone/>
              <a:defRPr sz="7063"/>
            </a:lvl1pPr>
            <a:lvl2pPr marL="2018355" indent="0">
              <a:buNone/>
              <a:defRPr sz="6180"/>
            </a:lvl2pPr>
            <a:lvl3pPr marL="4036710" indent="0">
              <a:buNone/>
              <a:defRPr sz="5298"/>
            </a:lvl3pPr>
            <a:lvl4pPr marL="6055065" indent="0">
              <a:buNone/>
              <a:defRPr sz="4415"/>
            </a:lvl4pPr>
            <a:lvl5pPr marL="8073420" indent="0">
              <a:buNone/>
              <a:defRPr sz="4415"/>
            </a:lvl5pPr>
            <a:lvl6pPr marL="10091776" indent="0">
              <a:buNone/>
              <a:defRPr sz="4415"/>
            </a:lvl6pPr>
            <a:lvl7pPr marL="12110131" indent="0">
              <a:buNone/>
              <a:defRPr sz="4415"/>
            </a:lvl7pPr>
            <a:lvl8pPr marL="14128486" indent="0">
              <a:buNone/>
              <a:defRPr sz="4415"/>
            </a:lvl8pPr>
            <a:lvl9pPr marL="16146841" indent="0">
              <a:buNone/>
              <a:defRPr sz="441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FA0A2-A898-4F88-8329-BCAA1F5C1318}" type="datetimeFigureOut">
              <a:rPr lang="en-GB" smtClean="0"/>
              <a:t>19/02/2025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7AE65-1975-421E-A53E-06417E5232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64718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942759" y="1611882"/>
            <a:ext cx="36918246" cy="58518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42759" y="8059374"/>
            <a:ext cx="36918246" cy="192093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942759" y="28060644"/>
            <a:ext cx="9630847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298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46FA0A2-A898-4F88-8329-BCAA1F5C1318}" type="datetimeFigureOut">
              <a:rPr lang="en-GB" smtClean="0"/>
              <a:t>19/02/2025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78747" y="28060644"/>
            <a:ext cx="14446270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298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0230157" y="28060644"/>
            <a:ext cx="9630847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298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4F7AE65-1975-421E-A53E-06417E5232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76811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4036710" rtl="0" eaLnBrk="1" latinLnBrk="0" hangingPunct="1">
        <a:lnSpc>
          <a:spcPct val="90000"/>
        </a:lnSpc>
        <a:spcBef>
          <a:spcPct val="0"/>
        </a:spcBef>
        <a:buNone/>
        <a:defRPr sz="1942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09178" indent="-1009178" algn="l" defTabSz="4036710" rtl="0" eaLnBrk="1" latinLnBrk="0" hangingPunct="1">
        <a:lnSpc>
          <a:spcPct val="90000"/>
        </a:lnSpc>
        <a:spcBef>
          <a:spcPts val="4415"/>
        </a:spcBef>
        <a:buFont typeface="Arial" panose="020B0604020202020204" pitchFamily="34" charset="0"/>
        <a:buChar char="•"/>
        <a:defRPr sz="12361" kern="1200">
          <a:solidFill>
            <a:schemeClr val="tx1"/>
          </a:solidFill>
          <a:latin typeface="+mn-lt"/>
          <a:ea typeface="+mn-ea"/>
          <a:cs typeface="+mn-cs"/>
        </a:defRPr>
      </a:lvl1pPr>
      <a:lvl2pPr marL="3027533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10595" kern="1200">
          <a:solidFill>
            <a:schemeClr val="tx1"/>
          </a:solidFill>
          <a:latin typeface="+mn-lt"/>
          <a:ea typeface="+mn-ea"/>
          <a:cs typeface="+mn-cs"/>
        </a:defRPr>
      </a:lvl2pPr>
      <a:lvl3pPr marL="5045888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8829" kern="1200">
          <a:solidFill>
            <a:schemeClr val="tx1"/>
          </a:solidFill>
          <a:latin typeface="+mn-lt"/>
          <a:ea typeface="+mn-ea"/>
          <a:cs typeface="+mn-cs"/>
        </a:defRPr>
      </a:lvl3pPr>
      <a:lvl4pPr marL="7064243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4pPr>
      <a:lvl5pPr marL="9082598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5pPr>
      <a:lvl6pPr marL="11100953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6pPr>
      <a:lvl7pPr marL="13119308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7pPr>
      <a:lvl8pPr marL="15137663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8pPr>
      <a:lvl9pPr marL="17156019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1pPr>
      <a:lvl2pPr marL="2018355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2pPr>
      <a:lvl3pPr marL="4036710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3pPr>
      <a:lvl4pPr marL="6055065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4pPr>
      <a:lvl5pPr marL="8073420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5pPr>
      <a:lvl6pPr marL="10091776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6pPr>
      <a:lvl7pPr marL="12110131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7pPr>
      <a:lvl8pPr marL="14128486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8pPr>
      <a:lvl9pPr marL="16146841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jpe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23.png"/><Relationship Id="rId3" Type="http://schemas.microsoft.com/office/2007/relationships/hdphoto" Target="../media/hdphoto1.wdp"/><Relationship Id="rId7" Type="http://schemas.openxmlformats.org/officeDocument/2006/relationships/image" Target="../media/image3.png"/><Relationship Id="rId12" Type="http://schemas.microsoft.com/office/2007/relationships/hdphoto" Target="../media/hdphoto3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2.png"/><Relationship Id="rId5" Type="http://schemas.microsoft.com/office/2007/relationships/hdphoto" Target="../media/hdphoto2.wdp"/><Relationship Id="rId15" Type="http://schemas.openxmlformats.org/officeDocument/2006/relationships/image" Target="../media/image7.png"/><Relationship Id="rId10" Type="http://schemas.openxmlformats.org/officeDocument/2006/relationships/image" Target="../media/image6.png"/><Relationship Id="rId4" Type="http://schemas.openxmlformats.org/officeDocument/2006/relationships/image" Target="../media/image20.png"/><Relationship Id="rId9" Type="http://schemas.openxmlformats.org/officeDocument/2006/relationships/image" Target="../media/image5.png"/><Relationship Id="rId14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30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Rectangle 131">
            <a:extLst>
              <a:ext uri="{FF2B5EF4-FFF2-40B4-BE49-F238E27FC236}">
                <a16:creationId xmlns:a16="http://schemas.microsoft.com/office/drawing/2014/main" id="{9E3DF90F-D0A1-075B-8F79-DC895B4E8BE2}"/>
              </a:ext>
            </a:extLst>
          </p:cNvPr>
          <p:cNvSpPr/>
          <p:nvPr/>
        </p:nvSpPr>
        <p:spPr>
          <a:xfrm>
            <a:off x="297362" y="319148"/>
            <a:ext cx="3067664" cy="3067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 descr="A circular image of pink and purple cells&#10;&#10;AI-generated content may be incorrect.">
            <a:extLst>
              <a:ext uri="{FF2B5EF4-FFF2-40B4-BE49-F238E27FC236}">
                <a16:creationId xmlns:a16="http://schemas.microsoft.com/office/drawing/2014/main" id="{C2A6FF3E-7918-FAC1-9C81-EEBE27131E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740" y="5528954"/>
            <a:ext cx="3535714" cy="353571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1025D0E-C763-3056-07B4-F98D2EBDC7B8}"/>
              </a:ext>
            </a:extLst>
          </p:cNvPr>
          <p:cNvSpPr txBox="1"/>
          <p:nvPr/>
        </p:nvSpPr>
        <p:spPr>
          <a:xfrm>
            <a:off x="9965894" y="796007"/>
            <a:ext cx="2287196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80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Perceptrons: The First Trainable Neural Networks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1E3DC88-30CD-31E6-70B4-1EEEEFA46593}"/>
              </a:ext>
            </a:extLst>
          </p:cNvPr>
          <p:cNvSpPr txBox="1"/>
          <p:nvPr/>
        </p:nvSpPr>
        <p:spPr>
          <a:xfrm>
            <a:off x="18924275" y="2378983"/>
            <a:ext cx="49552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dirty="0">
                <a:solidFill>
                  <a:schemeClr val="bg1">
                    <a:lumMod val="8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Christopher, Harvey, Sean, Nathan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92CA20D-4616-A39B-9063-1AB44B53B89C}"/>
              </a:ext>
            </a:extLst>
          </p:cNvPr>
          <p:cNvSpPr txBox="1"/>
          <p:nvPr/>
        </p:nvSpPr>
        <p:spPr>
          <a:xfrm>
            <a:off x="2598207" y="3935029"/>
            <a:ext cx="519244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Introduction - </a:t>
            </a:r>
          </a:p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From Biological to Artificial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2F8E8C0-507A-B388-DEF6-53C4562118C1}"/>
              </a:ext>
            </a:extLst>
          </p:cNvPr>
          <p:cNvSpPr/>
          <p:nvPr/>
        </p:nvSpPr>
        <p:spPr>
          <a:xfrm>
            <a:off x="0" y="19084413"/>
            <a:ext cx="42803763" cy="11190798"/>
          </a:xfrm>
          <a:prstGeom prst="rect">
            <a:avLst/>
          </a:prstGeom>
          <a:solidFill>
            <a:srgbClr val="030D1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BCB04884-2779-D96A-85D1-AB14FED6756E}"/>
              </a:ext>
            </a:extLst>
          </p:cNvPr>
          <p:cNvSpPr txBox="1"/>
          <p:nvPr/>
        </p:nvSpPr>
        <p:spPr>
          <a:xfrm>
            <a:off x="2598208" y="9628957"/>
            <a:ext cx="831083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Biological brains are made up of many individual neurons which share inhibitory and excitatory connections with each other. An inhibitory connection reduces a neuron's likelihood of activation, while an excitatory connection increases it. When a neuron is sufficiently excited, it will fire an activation signal which propagates through said connections. It should be noted that every neuron has its own activation threshold. 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92CC3407-CA05-288D-BBF6-89050E827BB9}"/>
              </a:ext>
            </a:extLst>
          </p:cNvPr>
          <p:cNvSpPr txBox="1"/>
          <p:nvPr/>
        </p:nvSpPr>
        <p:spPr>
          <a:xfrm>
            <a:off x="2598206" y="17884590"/>
            <a:ext cx="44974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1943 McCulloch and Pitts: Artificial Neurons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5ACD2E3C-FFFD-8516-B28D-B1A54C879E9E}"/>
              </a:ext>
            </a:extLst>
          </p:cNvPr>
          <p:cNvSpPr txBox="1"/>
          <p:nvPr/>
        </p:nvSpPr>
        <p:spPr>
          <a:xfrm>
            <a:off x="13023109" y="3935029"/>
            <a:ext cx="536877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Humble Beginnings - </a:t>
            </a:r>
          </a:p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The Single Layer Perceptron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5FD29D54-9FE2-74B6-C7D6-7B7D046BBC81}"/>
              </a:ext>
            </a:extLst>
          </p:cNvPr>
          <p:cNvSpPr txBox="1"/>
          <p:nvPr/>
        </p:nvSpPr>
        <p:spPr>
          <a:xfrm>
            <a:off x="22581629" y="3935029"/>
            <a:ext cx="479009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Learning from Mistakes -</a:t>
            </a:r>
          </a:p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Backpropagation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562F7C56-CE72-988B-406E-C8C8FE3625E7}"/>
              </a:ext>
            </a:extLst>
          </p:cNvPr>
          <p:cNvSpPr txBox="1"/>
          <p:nvPr/>
        </p:nvSpPr>
        <p:spPr>
          <a:xfrm>
            <a:off x="819660" y="19806654"/>
            <a:ext cx="450475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Endless Possibilities - </a:t>
            </a:r>
          </a:p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Deep Machine Learning</a:t>
            </a:r>
          </a:p>
        </p:txBody>
      </p:sp>
      <p:pic>
        <p:nvPicPr>
          <p:cNvPr id="114" name="Picture 113" descr="A black circle with white circles and white text&#10;&#10;AI-generated content may be incorrect.">
            <a:extLst>
              <a:ext uri="{FF2B5EF4-FFF2-40B4-BE49-F238E27FC236}">
                <a16:creationId xmlns:a16="http://schemas.microsoft.com/office/drawing/2014/main" id="{D42213BD-919E-C9F1-5A39-1D48D8EF49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36182" y="5527547"/>
            <a:ext cx="3535714" cy="3538485"/>
          </a:xfrm>
          <a:prstGeom prst="rect">
            <a:avLst/>
          </a:prstGeom>
        </p:spPr>
      </p:pic>
      <p:sp>
        <p:nvSpPr>
          <p:cNvPr id="115" name="Oval 114">
            <a:extLst>
              <a:ext uri="{FF2B5EF4-FFF2-40B4-BE49-F238E27FC236}">
                <a16:creationId xmlns:a16="http://schemas.microsoft.com/office/drawing/2014/main" id="{DD2E104B-7473-00F6-9EA8-E4920B3B5F28}"/>
              </a:ext>
            </a:extLst>
          </p:cNvPr>
          <p:cNvSpPr/>
          <p:nvPr/>
        </p:nvSpPr>
        <p:spPr>
          <a:xfrm>
            <a:off x="1563905" y="21651441"/>
            <a:ext cx="7497028" cy="7497028"/>
          </a:xfrm>
          <a:prstGeom prst="ellipse">
            <a:avLst/>
          </a:prstGeom>
          <a:solidFill>
            <a:srgbClr val="061B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3B65E8A9-6BC1-662D-17B1-0D9572EE6F8F}"/>
              </a:ext>
            </a:extLst>
          </p:cNvPr>
          <p:cNvSpPr/>
          <p:nvPr/>
        </p:nvSpPr>
        <p:spPr>
          <a:xfrm>
            <a:off x="1716305" y="21803841"/>
            <a:ext cx="7497028" cy="7497028"/>
          </a:xfrm>
          <a:prstGeom prst="ellipse">
            <a:avLst/>
          </a:prstGeom>
          <a:solidFill>
            <a:srgbClr val="061B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21AA7071-C8FA-189F-5A3E-3D7CAAE2F223}"/>
              </a:ext>
            </a:extLst>
          </p:cNvPr>
          <p:cNvSpPr/>
          <p:nvPr/>
        </p:nvSpPr>
        <p:spPr>
          <a:xfrm>
            <a:off x="9684828" y="21651441"/>
            <a:ext cx="7497028" cy="7497028"/>
          </a:xfrm>
          <a:prstGeom prst="ellipse">
            <a:avLst/>
          </a:prstGeom>
          <a:solidFill>
            <a:srgbClr val="061B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B4439941-38CD-DBE1-F2D4-14B13F23AEDF}"/>
              </a:ext>
            </a:extLst>
          </p:cNvPr>
          <p:cNvSpPr/>
          <p:nvPr/>
        </p:nvSpPr>
        <p:spPr>
          <a:xfrm>
            <a:off x="17653362" y="21583660"/>
            <a:ext cx="7497028" cy="7497028"/>
          </a:xfrm>
          <a:prstGeom prst="ellipse">
            <a:avLst/>
          </a:prstGeom>
          <a:solidFill>
            <a:srgbClr val="061B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6E7559EA-4679-E92D-AC49-4E0D0154E554}"/>
              </a:ext>
            </a:extLst>
          </p:cNvPr>
          <p:cNvSpPr/>
          <p:nvPr/>
        </p:nvSpPr>
        <p:spPr>
          <a:xfrm>
            <a:off x="33590430" y="21583660"/>
            <a:ext cx="7497028" cy="7497028"/>
          </a:xfrm>
          <a:prstGeom prst="ellipse">
            <a:avLst/>
          </a:prstGeom>
          <a:solidFill>
            <a:srgbClr val="061B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2C0761BF-83E9-F721-2A56-028B7D43EE18}"/>
              </a:ext>
            </a:extLst>
          </p:cNvPr>
          <p:cNvSpPr/>
          <p:nvPr/>
        </p:nvSpPr>
        <p:spPr>
          <a:xfrm>
            <a:off x="25621907" y="21583660"/>
            <a:ext cx="7497028" cy="7497028"/>
          </a:xfrm>
          <a:prstGeom prst="ellipse">
            <a:avLst/>
          </a:prstGeom>
          <a:solidFill>
            <a:srgbClr val="061B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B0D06688-0FE7-3491-C03D-781C02FFE140}"/>
              </a:ext>
            </a:extLst>
          </p:cNvPr>
          <p:cNvSpPr txBox="1"/>
          <p:nvPr/>
        </p:nvSpPr>
        <p:spPr>
          <a:xfrm>
            <a:off x="13023109" y="17884590"/>
            <a:ext cx="44974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1957 Frank Rosenblatt: The Perceptron Model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46B4E1EA-C06F-F35B-5C8F-7C8E3EF6E81E}"/>
              </a:ext>
            </a:extLst>
          </p:cNvPr>
          <p:cNvSpPr txBox="1"/>
          <p:nvPr/>
        </p:nvSpPr>
        <p:spPr>
          <a:xfrm>
            <a:off x="2598206" y="16512262"/>
            <a:ext cx="83108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If computers could artificially simulate biological neurons and the information represented by their connections, then maybe computers could learn to replicate human intelligence as well.</a:t>
            </a:r>
          </a:p>
        </p:txBody>
      </p:sp>
      <p:pic>
        <p:nvPicPr>
          <p:cNvPr id="123" name="Picture 122" descr="A black and white logo&#10;&#10;AI-generated content may be incorrect.">
            <a:extLst>
              <a:ext uri="{FF2B5EF4-FFF2-40B4-BE49-F238E27FC236}">
                <a16:creationId xmlns:a16="http://schemas.microsoft.com/office/drawing/2014/main" id="{8518C57A-FCCE-5D42-FB32-D8240CB575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739" y="11850547"/>
            <a:ext cx="618893" cy="618893"/>
          </a:xfrm>
          <a:prstGeom prst="rect">
            <a:avLst/>
          </a:prstGeom>
        </p:spPr>
      </p:pic>
      <p:pic>
        <p:nvPicPr>
          <p:cNvPr id="124" name="Picture 123" descr="A black and white logo&#10;&#10;AI-generated content may be incorrect.">
            <a:extLst>
              <a:ext uri="{FF2B5EF4-FFF2-40B4-BE49-F238E27FC236}">
                <a16:creationId xmlns:a16="http://schemas.microsoft.com/office/drawing/2014/main" id="{B34B5BA1-2AFB-61AB-C5E5-700EE28639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5176" y="11906658"/>
            <a:ext cx="618893" cy="618893"/>
          </a:xfrm>
          <a:prstGeom prst="rect">
            <a:avLst/>
          </a:prstGeom>
        </p:spPr>
      </p:pic>
      <p:pic>
        <p:nvPicPr>
          <p:cNvPr id="125" name="Picture 124" descr="A black and white logo&#10;&#10;AI-generated content may be incorrect.">
            <a:extLst>
              <a:ext uri="{FF2B5EF4-FFF2-40B4-BE49-F238E27FC236}">
                <a16:creationId xmlns:a16="http://schemas.microsoft.com/office/drawing/2014/main" id="{07EB0417-0C55-26BF-B519-61D171FC6BF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739" y="15506987"/>
            <a:ext cx="618893" cy="618893"/>
          </a:xfrm>
          <a:prstGeom prst="rect">
            <a:avLst/>
          </a:prstGeom>
        </p:spPr>
      </p:pic>
      <p:pic>
        <p:nvPicPr>
          <p:cNvPr id="126" name="Picture 125" descr="A black and white logo&#10;&#10;AI-generated content may be incorrect.">
            <a:extLst>
              <a:ext uri="{FF2B5EF4-FFF2-40B4-BE49-F238E27FC236}">
                <a16:creationId xmlns:a16="http://schemas.microsoft.com/office/drawing/2014/main" id="{86851803-83D9-48C2-2333-96BFFEFE36D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5176" y="15563098"/>
            <a:ext cx="618893" cy="618893"/>
          </a:xfrm>
          <a:prstGeom prst="rect">
            <a:avLst/>
          </a:prstGeom>
        </p:spPr>
      </p:pic>
      <p:grpSp>
        <p:nvGrpSpPr>
          <p:cNvPr id="127" name="Group 126">
            <a:extLst>
              <a:ext uri="{FF2B5EF4-FFF2-40B4-BE49-F238E27FC236}">
                <a16:creationId xmlns:a16="http://schemas.microsoft.com/office/drawing/2014/main" id="{76EF7D3B-0C80-694B-BC53-8F84B52288A8}"/>
              </a:ext>
            </a:extLst>
          </p:cNvPr>
          <p:cNvGrpSpPr/>
          <p:nvPr/>
        </p:nvGrpSpPr>
        <p:grpSpPr>
          <a:xfrm>
            <a:off x="7174383" y="5527547"/>
            <a:ext cx="3537121" cy="3537121"/>
            <a:chOff x="11485198" y="5372165"/>
            <a:chExt cx="3537121" cy="3537121"/>
          </a:xfrm>
        </p:grpSpPr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BF57FFC3-6680-1FBC-51E6-09BC23427EF3}"/>
                </a:ext>
              </a:extLst>
            </p:cNvPr>
            <p:cNvSpPr/>
            <p:nvPr/>
          </p:nvSpPr>
          <p:spPr>
            <a:xfrm>
              <a:off x="11485198" y="5372165"/>
              <a:ext cx="3537121" cy="3537121"/>
            </a:xfrm>
            <a:prstGeom prst="ellipse">
              <a:avLst/>
            </a:prstGeom>
            <a:solidFill>
              <a:srgbClr val="061B2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B5181E7E-5893-3B1E-6F8A-7FF2FBDB7BCB}"/>
                </a:ext>
              </a:extLst>
            </p:cNvPr>
            <p:cNvSpPr/>
            <p:nvPr/>
          </p:nvSpPr>
          <p:spPr>
            <a:xfrm>
              <a:off x="11648965" y="5535933"/>
              <a:ext cx="3209586" cy="3209584"/>
            </a:xfrm>
            <a:prstGeom prst="ellipse">
              <a:avLst/>
            </a:prstGeom>
            <a:solidFill>
              <a:srgbClr val="030D1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30" name="Picture 129" descr="A black background with white circles and pink lines&#10;&#10;AI-generated content may be incorrect.">
              <a:extLst>
                <a:ext uri="{FF2B5EF4-FFF2-40B4-BE49-F238E27FC236}">
                  <a16:creationId xmlns:a16="http://schemas.microsoft.com/office/drawing/2014/main" id="{A8D616C5-C97E-B36B-555B-E4FB97218DE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627669" y="6058364"/>
              <a:ext cx="1114986" cy="2164722"/>
            </a:xfrm>
            <a:prstGeom prst="rect">
              <a:avLst/>
            </a:prstGeom>
          </p:spPr>
        </p:pic>
      </p:grpSp>
      <p:sp>
        <p:nvSpPr>
          <p:cNvPr id="131" name="TextBox 130">
            <a:extLst>
              <a:ext uri="{FF2B5EF4-FFF2-40B4-BE49-F238E27FC236}">
                <a16:creationId xmlns:a16="http://schemas.microsoft.com/office/drawing/2014/main" id="{B3BF6104-7771-21CC-8D35-BFDEFA3316C2}"/>
              </a:ext>
            </a:extLst>
          </p:cNvPr>
          <p:cNvSpPr txBox="1"/>
          <p:nvPr/>
        </p:nvSpPr>
        <p:spPr>
          <a:xfrm>
            <a:off x="13023109" y="9628957"/>
            <a:ext cx="8310832" cy="7478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At the heart of bringing simulated biological neurons to life was the perceptron: a computerized model based on the brain that has the ability to learn.</a:t>
            </a:r>
          </a:p>
          <a:p>
            <a:endParaRPr lang="en-GB" sz="20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In this model, the perceptron represents a single neuron. The inputs (x</a:t>
            </a:r>
            <a:r>
              <a:rPr lang="en-GB" sz="2000" baseline="-25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</a:t>
            </a:r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) to the perceptron can be seen as other neurons, represented by continuous values that indicate their level of excitement—the higher the value, the more excited the neuron; the lower the value, the less excited it is.</a:t>
            </a:r>
          </a:p>
          <a:p>
            <a:endParaRPr lang="en-GB" sz="20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The inhibitory and excitatory connections to said inputs are represented by weights (</a:t>
            </a:r>
            <a:r>
              <a:rPr lang="en-GB" sz="2000" dirty="0" err="1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w</a:t>
            </a:r>
            <a:r>
              <a:rPr lang="en-GB" sz="2000" baseline="-25000" dirty="0" err="1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</a:t>
            </a:r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) which are also continuous values. A negative value represents an inhibitory connection whilst a positive value is an excitatory connection. These weight values are multiplied with their respective input providing a value that represents the contribution that input makes to the final activation state of the perceptron.</a:t>
            </a:r>
          </a:p>
          <a:p>
            <a:endParaRPr lang="en-GB" sz="20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 constant bias (b) term is added to represent the activation threshold of the perceptron.</a:t>
            </a:r>
          </a:p>
          <a:p>
            <a:endParaRPr lang="en-GB" sz="20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By summing up each input’s contribution with the bias, the final activation state of the perceptron can be found. This value is then passed through an activation function to introduce non-linearity, allowing the perceptron to learn more complex patterns.</a:t>
            </a:r>
          </a:p>
        </p:txBody>
      </p:sp>
      <p:pic>
        <p:nvPicPr>
          <p:cNvPr id="2050" name="Picture 2" descr="QR code - Wikipedia">
            <a:extLst>
              <a:ext uri="{FF2B5EF4-FFF2-40B4-BE49-F238E27FC236}">
                <a16:creationId xmlns:a16="http://schemas.microsoft.com/office/drawing/2014/main" id="{67EE395D-B089-26AE-9368-28C58ABEFD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755" y="321542"/>
            <a:ext cx="3062878" cy="3062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3" name="Oval 132">
            <a:extLst>
              <a:ext uri="{FF2B5EF4-FFF2-40B4-BE49-F238E27FC236}">
                <a16:creationId xmlns:a16="http://schemas.microsoft.com/office/drawing/2014/main" id="{08F610A0-AAF6-B62F-E6AB-1EC573658A33}"/>
              </a:ext>
            </a:extLst>
          </p:cNvPr>
          <p:cNvSpPr/>
          <p:nvPr/>
        </p:nvSpPr>
        <p:spPr>
          <a:xfrm flipV="1">
            <a:off x="2846024" y="12772561"/>
            <a:ext cx="2431306" cy="2431306"/>
          </a:xfrm>
          <a:prstGeom prst="ellipse">
            <a:avLst/>
          </a:prstGeom>
          <a:solidFill>
            <a:srgbClr val="061B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D518E9F0-99FB-2E42-62E3-90AB6213649B}"/>
              </a:ext>
            </a:extLst>
          </p:cNvPr>
          <p:cNvSpPr/>
          <p:nvPr/>
        </p:nvSpPr>
        <p:spPr>
          <a:xfrm flipV="1">
            <a:off x="5489744" y="12772561"/>
            <a:ext cx="2431306" cy="2431306"/>
          </a:xfrm>
          <a:prstGeom prst="ellipse">
            <a:avLst/>
          </a:prstGeom>
          <a:solidFill>
            <a:srgbClr val="061B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7FCCEE1B-7877-5061-1439-AD981CBDC552}"/>
              </a:ext>
            </a:extLst>
          </p:cNvPr>
          <p:cNvSpPr/>
          <p:nvPr/>
        </p:nvSpPr>
        <p:spPr>
          <a:xfrm flipV="1">
            <a:off x="8110912" y="12738271"/>
            <a:ext cx="2431306" cy="2431306"/>
          </a:xfrm>
          <a:prstGeom prst="ellipse">
            <a:avLst/>
          </a:prstGeom>
          <a:solidFill>
            <a:srgbClr val="061B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BDD47C71-771D-3DC7-3157-DC90E6F59644}"/>
              </a:ext>
            </a:extLst>
          </p:cNvPr>
          <p:cNvSpPr txBox="1"/>
          <p:nvPr/>
        </p:nvSpPr>
        <p:spPr>
          <a:xfrm>
            <a:off x="22581629" y="5315302"/>
            <a:ext cx="831083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The perceptron model is trained by tweaking the weights such that for a given input we get the expected output. The algorithm used to do so is called backpropagation.</a:t>
            </a:r>
          </a:p>
          <a:p>
            <a:endParaRPr lang="en-GB" sz="20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For a given input, the model may produce some incorrect output.</a:t>
            </a:r>
          </a:p>
          <a:p>
            <a:endParaRPr lang="en-GB" sz="20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…</a:t>
            </a: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86AE64DF-9728-40A4-9C99-B5A52901FF89}"/>
              </a:ext>
            </a:extLst>
          </p:cNvPr>
          <p:cNvSpPr txBox="1"/>
          <p:nvPr/>
        </p:nvSpPr>
        <p:spPr>
          <a:xfrm>
            <a:off x="32364353" y="3935029"/>
            <a:ext cx="519565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Introducing Complexity - </a:t>
            </a:r>
          </a:p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The Multi-Layer Perceptron</a:t>
            </a: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D884CCE3-54B3-63DD-FC10-A675477FD01C}"/>
              </a:ext>
            </a:extLst>
          </p:cNvPr>
          <p:cNvSpPr txBox="1"/>
          <p:nvPr/>
        </p:nvSpPr>
        <p:spPr>
          <a:xfrm>
            <a:off x="32480389" y="9913526"/>
            <a:ext cx="831083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The brain is comprised of billions of neurons, a far larger amount than a single perceptron. The Multi-Layer Perceptron model extends this by introducing hidden layers comprising of multiple perceptrons.</a:t>
            </a:r>
          </a:p>
          <a:p>
            <a:endParaRPr lang="en-GB" sz="20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These hidden layers allow the model to learn non-linear decision boundaries whereas a Single-Layer Perceptron model can only learn linear decision boundaries (problems where data can be separated by a straight line).</a:t>
            </a:r>
          </a:p>
        </p:txBody>
      </p:sp>
      <p:pic>
        <p:nvPicPr>
          <p:cNvPr id="142" name="Picture 141" descr="A black and white logo&#10;&#10;AI-generated content may be incorrect.">
            <a:extLst>
              <a:ext uri="{FF2B5EF4-FFF2-40B4-BE49-F238E27FC236}">
                <a16:creationId xmlns:a16="http://schemas.microsoft.com/office/drawing/2014/main" id="{60C548BA-449E-62C2-36FC-257E8FA47B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36326" y="5148112"/>
            <a:ext cx="693973" cy="693973"/>
          </a:xfrm>
          <a:prstGeom prst="rect">
            <a:avLst/>
          </a:prstGeom>
        </p:spPr>
      </p:pic>
      <p:pic>
        <p:nvPicPr>
          <p:cNvPr id="143" name="Picture 142" descr="A black and white logo&#10;&#10;AI-generated content may be incorrect.">
            <a:extLst>
              <a:ext uri="{FF2B5EF4-FFF2-40B4-BE49-F238E27FC236}">
                <a16:creationId xmlns:a16="http://schemas.microsoft.com/office/drawing/2014/main" id="{E6F5C88B-B676-3106-6BC5-6A76392411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93262" y="5204223"/>
            <a:ext cx="637861" cy="637861"/>
          </a:xfrm>
          <a:prstGeom prst="rect">
            <a:avLst/>
          </a:prstGeom>
        </p:spPr>
      </p:pic>
      <p:pic>
        <p:nvPicPr>
          <p:cNvPr id="144" name="Picture 143" descr="A black and white logo&#10;&#10;AI-generated content may be incorrect.">
            <a:extLst>
              <a:ext uri="{FF2B5EF4-FFF2-40B4-BE49-F238E27FC236}">
                <a16:creationId xmlns:a16="http://schemas.microsoft.com/office/drawing/2014/main" id="{E410CD78-E0CE-4ACF-F37E-9A98F59CF08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36327" y="8729473"/>
            <a:ext cx="693972" cy="693972"/>
          </a:xfrm>
          <a:prstGeom prst="rect">
            <a:avLst/>
          </a:prstGeom>
        </p:spPr>
      </p:pic>
      <p:pic>
        <p:nvPicPr>
          <p:cNvPr id="145" name="Picture 144" descr="A black and white logo&#10;&#10;AI-generated content may be incorrect.">
            <a:extLst>
              <a:ext uri="{FF2B5EF4-FFF2-40B4-BE49-F238E27FC236}">
                <a16:creationId xmlns:a16="http://schemas.microsoft.com/office/drawing/2014/main" id="{BA079623-72A3-ADAD-DA7B-8303660175F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37151" y="8785584"/>
            <a:ext cx="693972" cy="693972"/>
          </a:xfrm>
          <a:prstGeom prst="rect">
            <a:avLst/>
          </a:prstGeom>
        </p:spPr>
      </p:pic>
      <p:pic>
        <p:nvPicPr>
          <p:cNvPr id="156" name="Picture 155">
            <a:extLst>
              <a:ext uri="{FF2B5EF4-FFF2-40B4-BE49-F238E27FC236}">
                <a16:creationId xmlns:a16="http://schemas.microsoft.com/office/drawing/2014/main" id="{36990DA9-9CD1-D606-F722-CA50A4C81AA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8227" y="462557"/>
            <a:ext cx="2745934" cy="2787539"/>
          </a:xfrm>
          <a:prstGeom prst="rect">
            <a:avLst/>
          </a:prstGeom>
        </p:spPr>
      </p:pic>
      <p:pic>
        <p:nvPicPr>
          <p:cNvPr id="157" name="Picture 156" descr="A black and white logo&#10;&#10;AI-generated content may be incorrect.">
            <a:extLst>
              <a:ext uri="{FF2B5EF4-FFF2-40B4-BE49-F238E27FC236}">
                <a16:creationId xmlns:a16="http://schemas.microsoft.com/office/drawing/2014/main" id="{6AB49644-9D28-B34D-E976-23A578CF8C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41181" y="5204223"/>
            <a:ext cx="693973" cy="693973"/>
          </a:xfrm>
          <a:prstGeom prst="rect">
            <a:avLst/>
          </a:prstGeom>
        </p:spPr>
      </p:pic>
      <p:pic>
        <p:nvPicPr>
          <p:cNvPr id="158" name="Picture 157" descr="A black and white logo&#10;&#10;AI-generated content may be incorrect.">
            <a:extLst>
              <a:ext uri="{FF2B5EF4-FFF2-40B4-BE49-F238E27FC236}">
                <a16:creationId xmlns:a16="http://schemas.microsoft.com/office/drawing/2014/main" id="{16A85EAC-8DA1-219E-B4BC-4A8858154C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98117" y="5260334"/>
            <a:ext cx="637861" cy="637861"/>
          </a:xfrm>
          <a:prstGeom prst="rect">
            <a:avLst/>
          </a:prstGeom>
        </p:spPr>
      </p:pic>
      <p:pic>
        <p:nvPicPr>
          <p:cNvPr id="159" name="Picture 158" descr="A black and white logo&#10;&#10;AI-generated content may be incorrect.">
            <a:extLst>
              <a:ext uri="{FF2B5EF4-FFF2-40B4-BE49-F238E27FC236}">
                <a16:creationId xmlns:a16="http://schemas.microsoft.com/office/drawing/2014/main" id="{2065AD87-7A2E-FEE4-FCCE-E42490B98EC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41182" y="8785584"/>
            <a:ext cx="693972" cy="693972"/>
          </a:xfrm>
          <a:prstGeom prst="rect">
            <a:avLst/>
          </a:prstGeom>
        </p:spPr>
      </p:pic>
      <p:pic>
        <p:nvPicPr>
          <p:cNvPr id="160" name="Picture 159" descr="A black and white logo&#10;&#10;AI-generated content may be incorrect.">
            <a:extLst>
              <a:ext uri="{FF2B5EF4-FFF2-40B4-BE49-F238E27FC236}">
                <a16:creationId xmlns:a16="http://schemas.microsoft.com/office/drawing/2014/main" id="{D01977B1-3B78-E849-163E-33999D4DFDB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42006" y="8841695"/>
            <a:ext cx="693972" cy="693972"/>
          </a:xfrm>
          <a:prstGeom prst="rect">
            <a:avLst/>
          </a:prstGeom>
        </p:spPr>
      </p:pic>
      <p:pic>
        <p:nvPicPr>
          <p:cNvPr id="161" name="Picture 160" descr="A black and white logo&#10;&#10;AI-generated content may be incorrect.">
            <a:extLst>
              <a:ext uri="{FF2B5EF4-FFF2-40B4-BE49-F238E27FC236}">
                <a16:creationId xmlns:a16="http://schemas.microsoft.com/office/drawing/2014/main" id="{CC6577F2-B73F-73EF-5088-E33D6F405B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99621" y="11945990"/>
            <a:ext cx="693973" cy="693973"/>
          </a:xfrm>
          <a:prstGeom prst="rect">
            <a:avLst/>
          </a:prstGeom>
        </p:spPr>
      </p:pic>
      <p:pic>
        <p:nvPicPr>
          <p:cNvPr id="162" name="Picture 161" descr="A black and white logo&#10;&#10;AI-generated content may be incorrect.">
            <a:extLst>
              <a:ext uri="{FF2B5EF4-FFF2-40B4-BE49-F238E27FC236}">
                <a16:creationId xmlns:a16="http://schemas.microsoft.com/office/drawing/2014/main" id="{40617601-80B5-E9C4-AF0A-B75E510A8D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56557" y="12002101"/>
            <a:ext cx="637861" cy="637861"/>
          </a:xfrm>
          <a:prstGeom prst="rect">
            <a:avLst/>
          </a:prstGeom>
        </p:spPr>
      </p:pic>
      <p:pic>
        <p:nvPicPr>
          <p:cNvPr id="163" name="Picture 162" descr="A black and white logo&#10;&#10;AI-generated content may be incorrect.">
            <a:extLst>
              <a:ext uri="{FF2B5EF4-FFF2-40B4-BE49-F238E27FC236}">
                <a16:creationId xmlns:a16="http://schemas.microsoft.com/office/drawing/2014/main" id="{EDB6A455-525D-5B58-0703-89A599F1CAC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99622" y="15527351"/>
            <a:ext cx="693972" cy="693972"/>
          </a:xfrm>
          <a:prstGeom prst="rect">
            <a:avLst/>
          </a:prstGeom>
        </p:spPr>
      </p:pic>
      <p:pic>
        <p:nvPicPr>
          <p:cNvPr id="164" name="Picture 163" descr="A black and white logo&#10;&#10;AI-generated content may be incorrect.">
            <a:extLst>
              <a:ext uri="{FF2B5EF4-FFF2-40B4-BE49-F238E27FC236}">
                <a16:creationId xmlns:a16="http://schemas.microsoft.com/office/drawing/2014/main" id="{73114370-E817-6298-CF7B-389C4A170A5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00446" y="15583462"/>
            <a:ext cx="693972" cy="693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7811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30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3412928-4829-ED15-2673-F8B1E5577F68}"/>
              </a:ext>
            </a:extLst>
          </p:cNvPr>
          <p:cNvSpPr txBox="1"/>
          <p:nvPr/>
        </p:nvSpPr>
        <p:spPr>
          <a:xfrm>
            <a:off x="9965894" y="796007"/>
            <a:ext cx="2287196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80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Perceptrons: The First Trainable Neural Networks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AD2340-93BE-B48C-C9FC-F273BE502B0C}"/>
              </a:ext>
            </a:extLst>
          </p:cNvPr>
          <p:cNvSpPr txBox="1"/>
          <p:nvPr/>
        </p:nvSpPr>
        <p:spPr>
          <a:xfrm>
            <a:off x="18924275" y="2378983"/>
            <a:ext cx="49552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dirty="0">
                <a:solidFill>
                  <a:schemeClr val="bg2">
                    <a:lumMod val="7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Christopher, Harvey, Sean, Nathan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C985192-49E9-15D0-503B-B14476EA1C72}"/>
              </a:ext>
            </a:extLst>
          </p:cNvPr>
          <p:cNvSpPr/>
          <p:nvPr/>
        </p:nvSpPr>
        <p:spPr>
          <a:xfrm>
            <a:off x="0" y="22472238"/>
            <a:ext cx="42803763" cy="7802972"/>
          </a:xfrm>
          <a:prstGeom prst="rect">
            <a:avLst/>
          </a:prstGeom>
          <a:solidFill>
            <a:srgbClr val="030D1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 descr="A circular image of pink and purple cells&#10;&#10;AI-generated content may be incorrect.">
            <a:extLst>
              <a:ext uri="{FF2B5EF4-FFF2-40B4-BE49-F238E27FC236}">
                <a16:creationId xmlns:a16="http://schemas.microsoft.com/office/drawing/2014/main" id="{68A02496-6B29-F82E-6E3B-4F9A1B2048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740" y="5528954"/>
            <a:ext cx="3535714" cy="353571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B858CAF-0EA2-3F34-A156-0AD2385193EC}"/>
              </a:ext>
            </a:extLst>
          </p:cNvPr>
          <p:cNvSpPr txBox="1"/>
          <p:nvPr/>
        </p:nvSpPr>
        <p:spPr>
          <a:xfrm>
            <a:off x="2598207" y="3935029"/>
            <a:ext cx="519244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Introduction - </a:t>
            </a:r>
          </a:p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From Biological to Artificial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BC0C41-D311-B559-2DB8-74D309D87750}"/>
              </a:ext>
            </a:extLst>
          </p:cNvPr>
          <p:cNvSpPr txBox="1"/>
          <p:nvPr/>
        </p:nvSpPr>
        <p:spPr>
          <a:xfrm>
            <a:off x="2598208" y="9628957"/>
            <a:ext cx="831083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Biological brains are made up of many individual neurons which share inhibitory and excitatory connections with each other. An inhibitory connection reduces a neuron's likelihood of activation, while an excitatory connection increases it. When a neuron is sufficiently excited, it will fire an activation signal which propagates through said connections. It should be noted that every neuron has its own activation threshold.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D435CA0-04D1-7B69-E043-03C85F712C24}"/>
              </a:ext>
            </a:extLst>
          </p:cNvPr>
          <p:cNvSpPr txBox="1"/>
          <p:nvPr/>
        </p:nvSpPr>
        <p:spPr>
          <a:xfrm>
            <a:off x="2598206" y="17884590"/>
            <a:ext cx="44974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1943 McCulloch and Pitts: Artificial Neurons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380A82-393A-1FF6-3823-E951F2DBA70C}"/>
              </a:ext>
            </a:extLst>
          </p:cNvPr>
          <p:cNvSpPr txBox="1"/>
          <p:nvPr/>
        </p:nvSpPr>
        <p:spPr>
          <a:xfrm>
            <a:off x="2598206" y="16512262"/>
            <a:ext cx="83108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If computers could artificially simulate biological neurons and the information represented by their connections, then maybe computers could learn to replicate human intelligence as well.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C284E60-5DF4-0073-8268-54E16D69E792}"/>
              </a:ext>
            </a:extLst>
          </p:cNvPr>
          <p:cNvGrpSpPr/>
          <p:nvPr/>
        </p:nvGrpSpPr>
        <p:grpSpPr>
          <a:xfrm>
            <a:off x="7174383" y="5527547"/>
            <a:ext cx="3537121" cy="3537121"/>
            <a:chOff x="11485198" y="5372165"/>
            <a:chExt cx="3537121" cy="3537121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E1509746-DB37-C391-AB20-AE20F57CC0A1}"/>
                </a:ext>
              </a:extLst>
            </p:cNvPr>
            <p:cNvSpPr/>
            <p:nvPr/>
          </p:nvSpPr>
          <p:spPr>
            <a:xfrm>
              <a:off x="11485198" y="5372165"/>
              <a:ext cx="3537121" cy="3537121"/>
            </a:xfrm>
            <a:prstGeom prst="ellipse">
              <a:avLst/>
            </a:prstGeom>
            <a:solidFill>
              <a:srgbClr val="061B2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BDB6BE10-906D-83BB-2AB0-D37CB2775E78}"/>
                </a:ext>
              </a:extLst>
            </p:cNvPr>
            <p:cNvSpPr/>
            <p:nvPr/>
          </p:nvSpPr>
          <p:spPr>
            <a:xfrm>
              <a:off x="11648965" y="5535933"/>
              <a:ext cx="3209586" cy="3209584"/>
            </a:xfrm>
            <a:prstGeom prst="ellipse">
              <a:avLst/>
            </a:prstGeom>
            <a:solidFill>
              <a:srgbClr val="030D1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20" name="Picture 19" descr="A black background with white circles and pink lines&#10;&#10;AI-generated content may be incorrect.">
              <a:extLst>
                <a:ext uri="{FF2B5EF4-FFF2-40B4-BE49-F238E27FC236}">
                  <a16:creationId xmlns:a16="http://schemas.microsoft.com/office/drawing/2014/main" id="{D556C0C6-F232-2DE2-A8E9-D65C9CD6C93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627669" y="6058364"/>
              <a:ext cx="1114986" cy="2164722"/>
            </a:xfrm>
            <a:prstGeom prst="rect">
              <a:avLst/>
            </a:prstGeom>
          </p:spPr>
        </p:pic>
      </p:grpSp>
      <p:sp>
        <p:nvSpPr>
          <p:cNvPr id="24" name="Oval 23">
            <a:extLst>
              <a:ext uri="{FF2B5EF4-FFF2-40B4-BE49-F238E27FC236}">
                <a16:creationId xmlns:a16="http://schemas.microsoft.com/office/drawing/2014/main" id="{62ED9B87-552D-366D-54D2-E6AAC1AA62C3}"/>
              </a:ext>
            </a:extLst>
          </p:cNvPr>
          <p:cNvSpPr/>
          <p:nvPr/>
        </p:nvSpPr>
        <p:spPr>
          <a:xfrm>
            <a:off x="1710813" y="4129549"/>
            <a:ext cx="648929" cy="64892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F6DE90F-4A6B-C8BE-8A96-E59B26024068}"/>
              </a:ext>
            </a:extLst>
          </p:cNvPr>
          <p:cNvSpPr txBox="1"/>
          <p:nvPr/>
        </p:nvSpPr>
        <p:spPr>
          <a:xfrm>
            <a:off x="1800219" y="4165494"/>
            <a:ext cx="4203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 dirty="0">
                <a:solidFill>
                  <a:srgbClr val="0B304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7923534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30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18394DA5-ED93-E598-5000-1593AA7D178A}"/>
              </a:ext>
            </a:extLst>
          </p:cNvPr>
          <p:cNvSpPr/>
          <p:nvPr/>
        </p:nvSpPr>
        <p:spPr>
          <a:xfrm>
            <a:off x="2" y="18123740"/>
            <a:ext cx="42803762" cy="12151474"/>
          </a:xfrm>
          <a:custGeom>
            <a:avLst/>
            <a:gdLst>
              <a:gd name="connsiteX0" fmla="*/ 21401878 w 42803762"/>
              <a:gd name="connsiteY0" fmla="*/ 0 h 12151474"/>
              <a:gd name="connsiteX1" fmla="*/ 41593634 w 42803762"/>
              <a:gd name="connsiteY1" fmla="*/ 2010608 h 12151474"/>
              <a:gd name="connsiteX2" fmla="*/ 42803762 w 42803762"/>
              <a:gd name="connsiteY2" fmla="*/ 2270866 h 12151474"/>
              <a:gd name="connsiteX3" fmla="*/ 42803762 w 42803762"/>
              <a:gd name="connsiteY3" fmla="*/ 12151474 h 12151474"/>
              <a:gd name="connsiteX4" fmla="*/ 0 w 42803762"/>
              <a:gd name="connsiteY4" fmla="*/ 12151474 h 12151474"/>
              <a:gd name="connsiteX5" fmla="*/ 0 w 42803762"/>
              <a:gd name="connsiteY5" fmla="*/ 2270866 h 12151474"/>
              <a:gd name="connsiteX6" fmla="*/ 1210123 w 42803762"/>
              <a:gd name="connsiteY6" fmla="*/ 2010608 h 12151474"/>
              <a:gd name="connsiteX7" fmla="*/ 21401878 w 42803762"/>
              <a:gd name="connsiteY7" fmla="*/ 0 h 12151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803762" h="12151474">
                <a:moveTo>
                  <a:pt x="21401878" y="0"/>
                </a:moveTo>
                <a:cubicBezTo>
                  <a:pt x="28529872" y="0"/>
                  <a:pt x="35341550" y="712890"/>
                  <a:pt x="41593634" y="2010608"/>
                </a:cubicBezTo>
                <a:lnTo>
                  <a:pt x="42803762" y="2270866"/>
                </a:lnTo>
                <a:lnTo>
                  <a:pt x="42803762" y="12151474"/>
                </a:lnTo>
                <a:lnTo>
                  <a:pt x="0" y="12151474"/>
                </a:lnTo>
                <a:lnTo>
                  <a:pt x="0" y="2270866"/>
                </a:lnTo>
                <a:lnTo>
                  <a:pt x="1210123" y="2010608"/>
                </a:lnTo>
                <a:cubicBezTo>
                  <a:pt x="7462207" y="712890"/>
                  <a:pt x="14273885" y="0"/>
                  <a:pt x="21401878" y="0"/>
                </a:cubicBezTo>
                <a:close/>
              </a:path>
            </a:pathLst>
          </a:custGeom>
          <a:solidFill>
            <a:srgbClr val="030D1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69153FE-275F-A5E6-8323-E7A74678F788}"/>
              </a:ext>
            </a:extLst>
          </p:cNvPr>
          <p:cNvGrpSpPr/>
          <p:nvPr/>
        </p:nvGrpSpPr>
        <p:grpSpPr>
          <a:xfrm>
            <a:off x="15127056" y="5749632"/>
            <a:ext cx="12419244" cy="26666603"/>
            <a:chOff x="15127056" y="5749632"/>
            <a:chExt cx="12419244" cy="26666603"/>
          </a:xfrm>
        </p:grpSpPr>
        <p:sp>
          <p:nvSpPr>
            <p:cNvPr id="26" name="Isosceles Triangle 25">
              <a:extLst>
                <a:ext uri="{FF2B5EF4-FFF2-40B4-BE49-F238E27FC236}">
                  <a16:creationId xmlns:a16="http://schemas.microsoft.com/office/drawing/2014/main" id="{A1443407-AE09-E96A-5D54-7283DDF43DA1}"/>
                </a:ext>
              </a:extLst>
            </p:cNvPr>
            <p:cNvSpPr/>
            <p:nvPr/>
          </p:nvSpPr>
          <p:spPr>
            <a:xfrm rot="10800000">
              <a:off x="15127056" y="5749632"/>
              <a:ext cx="12419244" cy="26665200"/>
            </a:xfrm>
            <a:prstGeom prst="triangle">
              <a:avLst/>
            </a:prstGeom>
            <a:gradFill flip="none" rotWithShape="1">
              <a:gsLst>
                <a:gs pos="0">
                  <a:schemeClr val="tx2">
                    <a:lumMod val="50000"/>
                    <a:lumOff val="50000"/>
                    <a:alpha val="10000"/>
                  </a:schemeClr>
                </a:gs>
                <a:gs pos="100000">
                  <a:srgbClr val="0B3041">
                    <a:alpha val="10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Isosceles Triangle 27">
              <a:extLst>
                <a:ext uri="{FF2B5EF4-FFF2-40B4-BE49-F238E27FC236}">
                  <a16:creationId xmlns:a16="http://schemas.microsoft.com/office/drawing/2014/main" id="{23231AE2-7E9C-8340-76C7-01B1E1989D48}"/>
                </a:ext>
              </a:extLst>
            </p:cNvPr>
            <p:cNvSpPr/>
            <p:nvPr/>
          </p:nvSpPr>
          <p:spPr>
            <a:xfrm rot="10800000">
              <a:off x="16536756" y="5749632"/>
              <a:ext cx="9599844" cy="26665200"/>
            </a:xfrm>
            <a:prstGeom prst="triangle">
              <a:avLst/>
            </a:prstGeom>
            <a:gradFill flip="none" rotWithShape="1">
              <a:gsLst>
                <a:gs pos="0">
                  <a:schemeClr val="tx2">
                    <a:lumMod val="50000"/>
                    <a:lumOff val="50000"/>
                    <a:alpha val="10000"/>
                  </a:schemeClr>
                </a:gs>
                <a:gs pos="100000">
                  <a:srgbClr val="0B3041">
                    <a:alpha val="30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Isosceles Triangle 29">
              <a:extLst>
                <a:ext uri="{FF2B5EF4-FFF2-40B4-BE49-F238E27FC236}">
                  <a16:creationId xmlns:a16="http://schemas.microsoft.com/office/drawing/2014/main" id="{13DDF6FF-04EB-CB64-BA75-79671401814C}"/>
                </a:ext>
              </a:extLst>
            </p:cNvPr>
            <p:cNvSpPr/>
            <p:nvPr/>
          </p:nvSpPr>
          <p:spPr>
            <a:xfrm rot="10800000">
              <a:off x="18020814" y="5751035"/>
              <a:ext cx="6629886" cy="26665200"/>
            </a:xfrm>
            <a:prstGeom prst="triangle">
              <a:avLst/>
            </a:prstGeom>
            <a:gradFill flip="none" rotWithShape="1">
              <a:gsLst>
                <a:gs pos="0">
                  <a:schemeClr val="tx2">
                    <a:lumMod val="50000"/>
                    <a:lumOff val="50000"/>
                    <a:alpha val="50000"/>
                  </a:schemeClr>
                </a:gs>
                <a:gs pos="100000">
                  <a:srgbClr val="0B3041">
                    <a:alpha val="48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6799DAF-30D0-C2C1-CF55-C1101309239C}"/>
              </a:ext>
            </a:extLst>
          </p:cNvPr>
          <p:cNvGrpSpPr/>
          <p:nvPr/>
        </p:nvGrpSpPr>
        <p:grpSpPr>
          <a:xfrm>
            <a:off x="16297844" y="16489606"/>
            <a:ext cx="10216452" cy="4179598"/>
            <a:chOff x="16297844" y="16489606"/>
            <a:chExt cx="10216452" cy="4179598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07E724AB-9B5F-306D-FBD8-F519117E5F9D}"/>
                </a:ext>
              </a:extLst>
            </p:cNvPr>
            <p:cNvGrpSpPr/>
            <p:nvPr/>
          </p:nvGrpSpPr>
          <p:grpSpPr>
            <a:xfrm>
              <a:off x="16297844" y="17047994"/>
              <a:ext cx="10216452" cy="3621210"/>
              <a:chOff x="16297844" y="15790694"/>
              <a:chExt cx="10216452" cy="3621210"/>
            </a:xfrm>
            <a:solidFill>
              <a:srgbClr val="289885"/>
            </a:solidFill>
          </p:grpSpPr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7936353A-FD0F-AA21-DDA3-F241B2379566}"/>
                  </a:ext>
                </a:extLst>
              </p:cNvPr>
              <p:cNvSpPr/>
              <p:nvPr/>
            </p:nvSpPr>
            <p:spPr>
              <a:xfrm rot="-4080000">
                <a:off x="19557638" y="13196530"/>
                <a:ext cx="3621210" cy="8809538"/>
              </a:xfrm>
              <a:custGeom>
                <a:avLst/>
                <a:gdLst>
                  <a:gd name="connsiteX0" fmla="*/ 3621210 w 3621210"/>
                  <a:gd name="connsiteY0" fmla="*/ 3733972 h 8809538"/>
                  <a:gd name="connsiteX1" fmla="*/ 3621210 w 3621210"/>
                  <a:gd name="connsiteY1" fmla="*/ 8717143 h 8809538"/>
                  <a:gd name="connsiteX2" fmla="*/ 3525532 w 3621210"/>
                  <a:gd name="connsiteY2" fmla="*/ 8809537 h 8809538"/>
                  <a:gd name="connsiteX3" fmla="*/ 3488552 w 3621210"/>
                  <a:gd name="connsiteY3" fmla="*/ 8809538 h 8809538"/>
                  <a:gd name="connsiteX4" fmla="*/ 0 w 3621210"/>
                  <a:gd name="connsiteY4" fmla="*/ 5197036 h 8809538"/>
                  <a:gd name="connsiteX5" fmla="*/ 0 w 3621210"/>
                  <a:gd name="connsiteY5" fmla="*/ 0 h 8809538"/>
                  <a:gd name="connsiteX6" fmla="*/ 15354 w 3621210"/>
                  <a:gd name="connsiteY6" fmla="*/ 0 h 88095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621210" h="8809538">
                    <a:moveTo>
                      <a:pt x="3621210" y="3733972"/>
                    </a:moveTo>
                    <a:lnTo>
                      <a:pt x="3621210" y="8717143"/>
                    </a:lnTo>
                    <a:lnTo>
                      <a:pt x="3525532" y="8809537"/>
                    </a:lnTo>
                    <a:lnTo>
                      <a:pt x="3488552" y="8809538"/>
                    </a:lnTo>
                    <a:lnTo>
                      <a:pt x="0" y="5197036"/>
                    </a:lnTo>
                    <a:lnTo>
                      <a:pt x="0" y="0"/>
                    </a:lnTo>
                    <a:lnTo>
                      <a:pt x="1535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GB"/>
              </a:p>
            </p:txBody>
          </p:sp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A49C5E68-6888-DE11-9641-5D236AF214FE}"/>
                  </a:ext>
                </a:extLst>
              </p:cNvPr>
              <p:cNvGrpSpPr/>
              <p:nvPr/>
            </p:nvGrpSpPr>
            <p:grpSpPr>
              <a:xfrm>
                <a:off x="16297844" y="16552958"/>
                <a:ext cx="10216452" cy="2160891"/>
                <a:chOff x="16297844" y="16552958"/>
                <a:chExt cx="10216452" cy="2160891"/>
              </a:xfrm>
              <a:grpFill/>
            </p:grpSpPr>
            <p:sp>
              <p:nvSpPr>
                <p:cNvPr id="38" name="Rectangle: Rounded Corners 37">
                  <a:extLst>
                    <a:ext uri="{FF2B5EF4-FFF2-40B4-BE49-F238E27FC236}">
                      <a16:creationId xmlns:a16="http://schemas.microsoft.com/office/drawing/2014/main" id="{5CF0EE58-177B-41E5-1BBF-945B698C76CA}"/>
                    </a:ext>
                  </a:extLst>
                </p:cNvPr>
                <p:cNvSpPr/>
                <p:nvPr/>
              </p:nvSpPr>
              <p:spPr>
                <a:xfrm rot="4080000" flipH="1">
                  <a:off x="23720813" y="15920366"/>
                  <a:ext cx="202728" cy="538423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9" name="Rectangle: Rounded Corners 38">
                  <a:extLst>
                    <a:ext uri="{FF2B5EF4-FFF2-40B4-BE49-F238E27FC236}">
                      <a16:creationId xmlns:a16="http://schemas.microsoft.com/office/drawing/2014/main" id="{346E615C-8DFF-402B-20F7-5A2B6687BD62}"/>
                    </a:ext>
                  </a:extLst>
                </p:cNvPr>
                <p:cNvSpPr/>
                <p:nvPr/>
              </p:nvSpPr>
              <p:spPr>
                <a:xfrm rot="17520000" flipH="1">
                  <a:off x="18888599" y="15920366"/>
                  <a:ext cx="202728" cy="538423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0" name="Rectangle: Rounded Corners 39">
                  <a:extLst>
                    <a:ext uri="{FF2B5EF4-FFF2-40B4-BE49-F238E27FC236}">
                      <a16:creationId xmlns:a16="http://schemas.microsoft.com/office/drawing/2014/main" id="{31AE0B8C-FDC7-B008-0562-22877BEFA3A5}"/>
                    </a:ext>
                  </a:extLst>
                </p:cNvPr>
                <p:cNvSpPr/>
                <p:nvPr/>
              </p:nvSpPr>
              <p:spPr>
                <a:xfrm rot="17520000" flipH="1">
                  <a:off x="23710119" y="13962203"/>
                  <a:ext cx="202728" cy="538423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1" name="Rectangle: Rounded Corners 50">
                  <a:extLst>
                    <a:ext uri="{FF2B5EF4-FFF2-40B4-BE49-F238E27FC236}">
                      <a16:creationId xmlns:a16="http://schemas.microsoft.com/office/drawing/2014/main" id="{018F3EC2-343C-248E-F698-634CE222A5A4}"/>
                    </a:ext>
                  </a:extLst>
                </p:cNvPr>
                <p:cNvSpPr/>
                <p:nvPr/>
              </p:nvSpPr>
              <p:spPr>
                <a:xfrm rot="4080000" flipH="1">
                  <a:off x="18892175" y="13962204"/>
                  <a:ext cx="202728" cy="538423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469D6BDB-5C83-043A-E596-EEBBB39E19B7}"/>
                </a:ext>
              </a:extLst>
            </p:cNvPr>
            <p:cNvSpPr/>
            <p:nvPr/>
          </p:nvSpPr>
          <p:spPr>
            <a:xfrm rot="17520000" flipH="1">
              <a:off x="18281830" y="15135093"/>
              <a:ext cx="3824480" cy="6533505"/>
            </a:xfrm>
            <a:custGeom>
              <a:avLst/>
              <a:gdLst>
                <a:gd name="connsiteX0" fmla="*/ 7965 w 3824480"/>
                <a:gd name="connsiteY0" fmla="*/ 3801891 h 6533505"/>
                <a:gd name="connsiteX1" fmla="*/ 1 w 3824480"/>
                <a:gd name="connsiteY1" fmla="*/ 3841347 h 6533505"/>
                <a:gd name="connsiteX2" fmla="*/ 1 w 3824480"/>
                <a:gd name="connsiteY2" fmla="*/ 4169672 h 6533505"/>
                <a:gd name="connsiteX3" fmla="*/ 13897 w 3824480"/>
                <a:gd name="connsiteY3" fmla="*/ 4311695 h 6533505"/>
                <a:gd name="connsiteX4" fmla="*/ 237934 w 3824480"/>
                <a:gd name="connsiteY4" fmla="*/ 4827290 h 6533505"/>
                <a:gd name="connsiteX5" fmla="*/ 1457006 w 3824480"/>
                <a:gd name="connsiteY5" fmla="*/ 4610303 h 6533505"/>
                <a:gd name="connsiteX6" fmla="*/ 1978705 w 3824480"/>
                <a:gd name="connsiteY6" fmla="*/ 6505862 h 6533505"/>
                <a:gd name="connsiteX7" fmla="*/ 3282401 w 3824480"/>
                <a:gd name="connsiteY7" fmla="*/ 5900068 h 6533505"/>
                <a:gd name="connsiteX8" fmla="*/ 3298984 w 3824480"/>
                <a:gd name="connsiteY8" fmla="*/ 5886185 h 6533505"/>
                <a:gd name="connsiteX9" fmla="*/ 3785541 w 3824480"/>
                <a:gd name="connsiteY9" fmla="*/ 5382338 h 6533505"/>
                <a:gd name="connsiteX10" fmla="*/ 3807218 w 3824480"/>
                <a:gd name="connsiteY10" fmla="*/ 5348423 h 6533505"/>
                <a:gd name="connsiteX11" fmla="*/ 3809424 w 3824480"/>
                <a:gd name="connsiteY11" fmla="*/ 5335934 h 6533505"/>
                <a:gd name="connsiteX12" fmla="*/ 3816514 w 3824480"/>
                <a:gd name="connsiteY12" fmla="*/ 5325416 h 6533505"/>
                <a:gd name="connsiteX13" fmla="*/ 3824480 w 3824480"/>
                <a:gd name="connsiteY13" fmla="*/ 5285961 h 6533505"/>
                <a:gd name="connsiteX14" fmla="*/ 3824480 w 3824480"/>
                <a:gd name="connsiteY14" fmla="*/ 104451 h 6533505"/>
                <a:gd name="connsiteX15" fmla="*/ 3723116 w 3824480"/>
                <a:gd name="connsiteY15" fmla="*/ 3088 h 6533505"/>
                <a:gd name="connsiteX16" fmla="*/ 3715739 w 3824480"/>
                <a:gd name="connsiteY16" fmla="*/ 4577 h 6533505"/>
                <a:gd name="connsiteX17" fmla="*/ 3704120 w 3824480"/>
                <a:gd name="connsiteY17" fmla="*/ 0 h 6533505"/>
                <a:gd name="connsiteX18" fmla="*/ 3632975 w 3824480"/>
                <a:gd name="connsiteY18" fmla="*/ 30935 h 6533505"/>
                <a:gd name="connsiteX19" fmla="*/ 33595 w 3824480"/>
                <a:gd name="connsiteY19" fmla="*/ 3758201 h 6533505"/>
                <a:gd name="connsiteX20" fmla="*/ 11917 w 3824480"/>
                <a:gd name="connsiteY20" fmla="*/ 3792116 h 6533505"/>
                <a:gd name="connsiteX21" fmla="*/ 10980 w 3824480"/>
                <a:gd name="connsiteY21" fmla="*/ 3797421 h 6533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824480" h="6533505">
                  <a:moveTo>
                    <a:pt x="7965" y="3801891"/>
                  </a:moveTo>
                  <a:cubicBezTo>
                    <a:pt x="2838" y="3814017"/>
                    <a:pt x="0" y="3827351"/>
                    <a:pt x="1" y="3841347"/>
                  </a:cubicBezTo>
                  <a:lnTo>
                    <a:pt x="1" y="4169672"/>
                  </a:lnTo>
                  <a:lnTo>
                    <a:pt x="13897" y="4311695"/>
                  </a:lnTo>
                  <a:cubicBezTo>
                    <a:pt x="36606" y="4574356"/>
                    <a:pt x="51824" y="4784134"/>
                    <a:pt x="237934" y="4827290"/>
                  </a:cubicBezTo>
                  <a:cubicBezTo>
                    <a:pt x="535709" y="4896339"/>
                    <a:pt x="1166877" y="4330539"/>
                    <a:pt x="1457006" y="4610303"/>
                  </a:cubicBezTo>
                  <a:cubicBezTo>
                    <a:pt x="1747135" y="4890066"/>
                    <a:pt x="1505970" y="6291579"/>
                    <a:pt x="1978705" y="6505862"/>
                  </a:cubicBezTo>
                  <a:cubicBezTo>
                    <a:pt x="2274165" y="6639789"/>
                    <a:pt x="2839596" y="6262663"/>
                    <a:pt x="3282401" y="5900068"/>
                  </a:cubicBezTo>
                  <a:lnTo>
                    <a:pt x="3298984" y="5886185"/>
                  </a:lnTo>
                  <a:lnTo>
                    <a:pt x="3785541" y="5382338"/>
                  </a:lnTo>
                  <a:cubicBezTo>
                    <a:pt x="3795262" y="5372271"/>
                    <a:pt x="3802485" y="5360709"/>
                    <a:pt x="3807218" y="5348423"/>
                  </a:cubicBezTo>
                  <a:lnTo>
                    <a:pt x="3809424" y="5335934"/>
                  </a:lnTo>
                  <a:lnTo>
                    <a:pt x="3816514" y="5325416"/>
                  </a:lnTo>
                  <a:cubicBezTo>
                    <a:pt x="3821644" y="5313291"/>
                    <a:pt x="3824479" y="5299956"/>
                    <a:pt x="3824480" y="5285961"/>
                  </a:cubicBezTo>
                  <a:lnTo>
                    <a:pt x="3824480" y="104451"/>
                  </a:lnTo>
                  <a:cubicBezTo>
                    <a:pt x="3824479" y="48470"/>
                    <a:pt x="3779098" y="3088"/>
                    <a:pt x="3723116" y="3088"/>
                  </a:cubicBezTo>
                  <a:lnTo>
                    <a:pt x="3715739" y="4577"/>
                  </a:lnTo>
                  <a:lnTo>
                    <a:pt x="3704120" y="0"/>
                  </a:lnTo>
                  <a:cubicBezTo>
                    <a:pt x="3678183" y="453"/>
                    <a:pt x="3652419" y="10801"/>
                    <a:pt x="3632975" y="30935"/>
                  </a:cubicBezTo>
                  <a:lnTo>
                    <a:pt x="33595" y="3758201"/>
                  </a:lnTo>
                  <a:cubicBezTo>
                    <a:pt x="23873" y="3768268"/>
                    <a:pt x="16651" y="3779831"/>
                    <a:pt x="11917" y="3792116"/>
                  </a:cubicBezTo>
                  <a:lnTo>
                    <a:pt x="10980" y="3797421"/>
                  </a:lnTo>
                  <a:close/>
                </a:path>
              </a:pathLst>
            </a:custGeom>
            <a:solidFill>
              <a:srgbClr val="247E7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FFCB4885-7D2A-BA4B-422C-C26E0F8FAF3E}"/>
              </a:ext>
            </a:extLst>
          </p:cNvPr>
          <p:cNvGrpSpPr/>
          <p:nvPr/>
        </p:nvGrpSpPr>
        <p:grpSpPr>
          <a:xfrm>
            <a:off x="18349912" y="17781337"/>
            <a:ext cx="6091238" cy="2293066"/>
            <a:chOff x="18349912" y="16629734"/>
            <a:chExt cx="6091238" cy="2293066"/>
          </a:xfrm>
        </p:grpSpPr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DB0E814F-131E-F0C6-4412-5427A29B46AA}"/>
                </a:ext>
              </a:extLst>
            </p:cNvPr>
            <p:cNvGrpSpPr/>
            <p:nvPr/>
          </p:nvGrpSpPr>
          <p:grpSpPr>
            <a:xfrm>
              <a:off x="18349912" y="16629734"/>
              <a:ext cx="6091238" cy="2159032"/>
              <a:chOff x="16297844" y="15790694"/>
              <a:chExt cx="10216452" cy="3621210"/>
            </a:xfrm>
            <a:solidFill>
              <a:srgbClr val="F8B906"/>
            </a:solidFill>
          </p:grpSpPr>
          <p:sp>
            <p:nvSpPr>
              <p:cNvPr id="2241" name="Freeform: Shape 2240">
                <a:extLst>
                  <a:ext uri="{FF2B5EF4-FFF2-40B4-BE49-F238E27FC236}">
                    <a16:creationId xmlns:a16="http://schemas.microsoft.com/office/drawing/2014/main" id="{2E0E69E3-7822-A230-8D0A-BA1EDCC45AD5}"/>
                  </a:ext>
                </a:extLst>
              </p:cNvPr>
              <p:cNvSpPr/>
              <p:nvPr/>
            </p:nvSpPr>
            <p:spPr>
              <a:xfrm rot="-4080000">
                <a:off x="19557638" y="13196530"/>
                <a:ext cx="3621210" cy="8809538"/>
              </a:xfrm>
              <a:custGeom>
                <a:avLst/>
                <a:gdLst>
                  <a:gd name="connsiteX0" fmla="*/ 3621210 w 3621210"/>
                  <a:gd name="connsiteY0" fmla="*/ 3733972 h 8809538"/>
                  <a:gd name="connsiteX1" fmla="*/ 3621210 w 3621210"/>
                  <a:gd name="connsiteY1" fmla="*/ 8717143 h 8809538"/>
                  <a:gd name="connsiteX2" fmla="*/ 3525532 w 3621210"/>
                  <a:gd name="connsiteY2" fmla="*/ 8809537 h 8809538"/>
                  <a:gd name="connsiteX3" fmla="*/ 3488552 w 3621210"/>
                  <a:gd name="connsiteY3" fmla="*/ 8809538 h 8809538"/>
                  <a:gd name="connsiteX4" fmla="*/ 0 w 3621210"/>
                  <a:gd name="connsiteY4" fmla="*/ 5197036 h 8809538"/>
                  <a:gd name="connsiteX5" fmla="*/ 0 w 3621210"/>
                  <a:gd name="connsiteY5" fmla="*/ 0 h 8809538"/>
                  <a:gd name="connsiteX6" fmla="*/ 15354 w 3621210"/>
                  <a:gd name="connsiteY6" fmla="*/ 0 h 88095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621210" h="8809538">
                    <a:moveTo>
                      <a:pt x="3621210" y="3733972"/>
                    </a:moveTo>
                    <a:lnTo>
                      <a:pt x="3621210" y="8717143"/>
                    </a:lnTo>
                    <a:lnTo>
                      <a:pt x="3525532" y="8809537"/>
                    </a:lnTo>
                    <a:lnTo>
                      <a:pt x="3488552" y="8809538"/>
                    </a:lnTo>
                    <a:lnTo>
                      <a:pt x="0" y="5197036"/>
                    </a:lnTo>
                    <a:lnTo>
                      <a:pt x="0" y="0"/>
                    </a:lnTo>
                    <a:lnTo>
                      <a:pt x="1535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GB"/>
              </a:p>
            </p:txBody>
          </p:sp>
          <p:grpSp>
            <p:nvGrpSpPr>
              <p:cNvPr id="2243" name="Group 2242">
                <a:extLst>
                  <a:ext uri="{FF2B5EF4-FFF2-40B4-BE49-F238E27FC236}">
                    <a16:creationId xmlns:a16="http://schemas.microsoft.com/office/drawing/2014/main" id="{10DCF004-B693-8C8F-E7D4-A832A461A05C}"/>
                  </a:ext>
                </a:extLst>
              </p:cNvPr>
              <p:cNvGrpSpPr/>
              <p:nvPr/>
            </p:nvGrpSpPr>
            <p:grpSpPr>
              <a:xfrm>
                <a:off x="16297844" y="16552958"/>
                <a:ext cx="10216452" cy="2160891"/>
                <a:chOff x="16297844" y="16552958"/>
                <a:chExt cx="10216452" cy="2160891"/>
              </a:xfrm>
              <a:grpFill/>
            </p:grpSpPr>
            <p:sp>
              <p:nvSpPr>
                <p:cNvPr id="2246" name="Rectangle: Rounded Corners 2245">
                  <a:extLst>
                    <a:ext uri="{FF2B5EF4-FFF2-40B4-BE49-F238E27FC236}">
                      <a16:creationId xmlns:a16="http://schemas.microsoft.com/office/drawing/2014/main" id="{5D543DDA-F4FD-D11C-AFB3-9A473CAFF024}"/>
                    </a:ext>
                  </a:extLst>
                </p:cNvPr>
                <p:cNvSpPr/>
                <p:nvPr/>
              </p:nvSpPr>
              <p:spPr>
                <a:xfrm rot="4080000" flipH="1">
                  <a:off x="23720813" y="15920366"/>
                  <a:ext cx="202728" cy="538423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247" name="Rectangle: Rounded Corners 2246">
                  <a:extLst>
                    <a:ext uri="{FF2B5EF4-FFF2-40B4-BE49-F238E27FC236}">
                      <a16:creationId xmlns:a16="http://schemas.microsoft.com/office/drawing/2014/main" id="{8B7CE329-4A99-43AC-10BE-3F5FACE04513}"/>
                    </a:ext>
                  </a:extLst>
                </p:cNvPr>
                <p:cNvSpPr/>
                <p:nvPr/>
              </p:nvSpPr>
              <p:spPr>
                <a:xfrm rot="17520000" flipH="1">
                  <a:off x="18888599" y="15920366"/>
                  <a:ext cx="202728" cy="538423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248" name="Rectangle: Rounded Corners 2247">
                  <a:extLst>
                    <a:ext uri="{FF2B5EF4-FFF2-40B4-BE49-F238E27FC236}">
                      <a16:creationId xmlns:a16="http://schemas.microsoft.com/office/drawing/2014/main" id="{F24C74EB-DE03-9750-DD61-BE29E02AB44E}"/>
                    </a:ext>
                  </a:extLst>
                </p:cNvPr>
                <p:cNvSpPr/>
                <p:nvPr/>
              </p:nvSpPr>
              <p:spPr>
                <a:xfrm rot="17520000" flipH="1">
                  <a:off x="23710119" y="13962203"/>
                  <a:ext cx="202728" cy="538423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249" name="Rectangle: Rounded Corners 2248">
                  <a:extLst>
                    <a:ext uri="{FF2B5EF4-FFF2-40B4-BE49-F238E27FC236}">
                      <a16:creationId xmlns:a16="http://schemas.microsoft.com/office/drawing/2014/main" id="{6CBB0B21-5C99-7770-5A65-7C0038771D6C}"/>
                    </a:ext>
                  </a:extLst>
                </p:cNvPr>
                <p:cNvSpPr/>
                <p:nvPr/>
              </p:nvSpPr>
              <p:spPr>
                <a:xfrm rot="4080000" flipH="1">
                  <a:off x="18892175" y="13962204"/>
                  <a:ext cx="202728" cy="538423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B2D6B709-46D7-7275-BFC7-EED12010856D}"/>
                </a:ext>
              </a:extLst>
            </p:cNvPr>
            <p:cNvGrpSpPr/>
            <p:nvPr/>
          </p:nvGrpSpPr>
          <p:grpSpPr>
            <a:xfrm>
              <a:off x="18375187" y="18309426"/>
              <a:ext cx="6048038" cy="613374"/>
              <a:chOff x="18375187" y="18309426"/>
              <a:chExt cx="6048038" cy="613374"/>
            </a:xfrm>
            <a:solidFill>
              <a:srgbClr val="F2CE4C"/>
            </a:solidFill>
          </p:grpSpPr>
          <p:sp>
            <p:nvSpPr>
              <p:cNvPr id="55" name="Rectangle: Rounded Corners 54">
                <a:extLst>
                  <a:ext uri="{FF2B5EF4-FFF2-40B4-BE49-F238E27FC236}">
                    <a16:creationId xmlns:a16="http://schemas.microsoft.com/office/drawing/2014/main" id="{F3167F7C-EC01-80B5-8C8B-7B4273AA3134}"/>
                  </a:ext>
                </a:extLst>
              </p:cNvPr>
              <p:cNvSpPr/>
              <p:nvPr/>
            </p:nvSpPr>
            <p:spPr>
              <a:xfrm rot="4080000">
                <a:off x="22859035" y="16790956"/>
                <a:ext cx="45719" cy="3082660"/>
              </a:xfrm>
              <a:prstGeom prst="roundRect">
                <a:avLst>
                  <a:gd name="adj" fmla="val 50000"/>
                </a:avLst>
              </a:prstGeom>
              <a:solidFill>
                <a:srgbClr val="F3D46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2" name="Rectangle: Rounded Corners 61">
                <a:extLst>
                  <a:ext uri="{FF2B5EF4-FFF2-40B4-BE49-F238E27FC236}">
                    <a16:creationId xmlns:a16="http://schemas.microsoft.com/office/drawing/2014/main" id="{8B617F4E-EBFE-15BC-DADD-80CDF2D8931D}"/>
                  </a:ext>
                </a:extLst>
              </p:cNvPr>
              <p:cNvSpPr/>
              <p:nvPr/>
            </p:nvSpPr>
            <p:spPr>
              <a:xfrm rot="-4080000">
                <a:off x="19889211" y="16800087"/>
                <a:ext cx="45719" cy="3073768"/>
              </a:xfrm>
              <a:prstGeom prst="roundRect">
                <a:avLst>
                  <a:gd name="adj" fmla="val 50000"/>
                </a:avLst>
              </a:prstGeom>
              <a:solidFill>
                <a:srgbClr val="F3D46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240" name="Freeform: Shape 2239">
                <a:extLst>
                  <a:ext uri="{FF2B5EF4-FFF2-40B4-BE49-F238E27FC236}">
                    <a16:creationId xmlns:a16="http://schemas.microsoft.com/office/drawing/2014/main" id="{742DC1AC-C603-BC59-1907-6FB50862EF73}"/>
                  </a:ext>
                </a:extLst>
              </p:cNvPr>
              <p:cNvSpPr/>
              <p:nvPr/>
            </p:nvSpPr>
            <p:spPr>
              <a:xfrm>
                <a:off x="21312182" y="18899981"/>
                <a:ext cx="159548" cy="22819"/>
              </a:xfrm>
              <a:custGeom>
                <a:avLst/>
                <a:gdLst>
                  <a:gd name="connsiteX0" fmla="*/ 0 w 190500"/>
                  <a:gd name="connsiteY0" fmla="*/ 88106 h 88106"/>
                  <a:gd name="connsiteX1" fmla="*/ 190500 w 190500"/>
                  <a:gd name="connsiteY1" fmla="*/ 0 h 88106"/>
                  <a:gd name="connsiteX0" fmla="*/ 304149 w 310642"/>
                  <a:gd name="connsiteY0" fmla="*/ 895349 h 895349"/>
                  <a:gd name="connsiteX1" fmla="*/ 6493 w 310642"/>
                  <a:gd name="connsiteY1" fmla="*/ 0 h 895349"/>
                  <a:gd name="connsiteX0" fmla="*/ 0 w 157162"/>
                  <a:gd name="connsiteY0" fmla="*/ 8477 h 16955"/>
                  <a:gd name="connsiteX1" fmla="*/ 157162 w 157162"/>
                  <a:gd name="connsiteY1" fmla="*/ 8478 h 16955"/>
                  <a:gd name="connsiteX0" fmla="*/ 0 w 152400"/>
                  <a:gd name="connsiteY0" fmla="*/ 9748 h 9972"/>
                  <a:gd name="connsiteX1" fmla="*/ 152400 w 152400"/>
                  <a:gd name="connsiteY1" fmla="*/ 224 h 9972"/>
                  <a:gd name="connsiteX0" fmla="*/ 0 w 10000"/>
                  <a:gd name="connsiteY0" fmla="*/ 9550 h 27772"/>
                  <a:gd name="connsiteX1" fmla="*/ 10000 w 10000"/>
                  <a:gd name="connsiteY1" fmla="*/ 0 h 27772"/>
                  <a:gd name="connsiteX0" fmla="*/ 0 w 10000"/>
                  <a:gd name="connsiteY0" fmla="*/ 9550 h 30075"/>
                  <a:gd name="connsiteX1" fmla="*/ 10000 w 10000"/>
                  <a:gd name="connsiteY1" fmla="*/ 0 h 30075"/>
                  <a:gd name="connsiteX0" fmla="*/ 0 w 10469"/>
                  <a:gd name="connsiteY0" fmla="*/ 2386 h 26269"/>
                  <a:gd name="connsiteX1" fmla="*/ 10469 w 10469"/>
                  <a:gd name="connsiteY1" fmla="*/ 0 h 26269"/>
                  <a:gd name="connsiteX0" fmla="*/ 0 w 10469"/>
                  <a:gd name="connsiteY0" fmla="*/ 2386 h 29924"/>
                  <a:gd name="connsiteX1" fmla="*/ 10469 w 10469"/>
                  <a:gd name="connsiteY1" fmla="*/ 0 h 29924"/>
                  <a:gd name="connsiteX0" fmla="*/ 0 w 10469"/>
                  <a:gd name="connsiteY0" fmla="*/ 2386 h 22882"/>
                  <a:gd name="connsiteX1" fmla="*/ 10469 w 10469"/>
                  <a:gd name="connsiteY1" fmla="*/ 0 h 22882"/>
                  <a:gd name="connsiteX0" fmla="*/ 0 w 10469"/>
                  <a:gd name="connsiteY0" fmla="*/ 2386 h 21598"/>
                  <a:gd name="connsiteX1" fmla="*/ 10469 w 10469"/>
                  <a:gd name="connsiteY1" fmla="*/ 0 h 21598"/>
                  <a:gd name="connsiteX0" fmla="*/ 0 w 10469"/>
                  <a:gd name="connsiteY0" fmla="*/ 2386 h 22882"/>
                  <a:gd name="connsiteX1" fmla="*/ 10469 w 10469"/>
                  <a:gd name="connsiteY1" fmla="*/ 0 h 228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469" h="22882">
                    <a:moveTo>
                      <a:pt x="0" y="2386"/>
                    </a:moveTo>
                    <a:cubicBezTo>
                      <a:pt x="2813" y="23081"/>
                      <a:pt x="5937" y="36614"/>
                      <a:pt x="10469" y="0"/>
                    </a:cubicBezTo>
                  </a:path>
                </a:pathLst>
              </a:custGeom>
              <a:noFill/>
              <a:ln w="44450" cap="rnd">
                <a:solidFill>
                  <a:srgbClr val="F3D463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sp>
        <p:nvSpPr>
          <p:cNvPr id="2250" name="TextBox 2249">
            <a:extLst>
              <a:ext uri="{FF2B5EF4-FFF2-40B4-BE49-F238E27FC236}">
                <a16:creationId xmlns:a16="http://schemas.microsoft.com/office/drawing/2014/main" id="{B34CE5FF-5B52-418C-EA27-699A22F26D1C}"/>
              </a:ext>
            </a:extLst>
          </p:cNvPr>
          <p:cNvSpPr txBox="1"/>
          <p:nvPr/>
        </p:nvSpPr>
        <p:spPr>
          <a:xfrm>
            <a:off x="-4424516" y="442452"/>
            <a:ext cx="37884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>
                <a:solidFill>
                  <a:schemeClr val="bg1"/>
                </a:solidFill>
              </a:rPr>
              <a:t>Green, Red Yellow</a:t>
            </a:r>
          </a:p>
        </p:txBody>
      </p:sp>
      <p:grpSp>
        <p:nvGrpSpPr>
          <p:cNvPr id="2251" name="Group 2250">
            <a:extLst>
              <a:ext uri="{FF2B5EF4-FFF2-40B4-BE49-F238E27FC236}">
                <a16:creationId xmlns:a16="http://schemas.microsoft.com/office/drawing/2014/main" id="{3D2163E4-DC86-3528-0D87-A7CE767DDB31}"/>
              </a:ext>
            </a:extLst>
          </p:cNvPr>
          <p:cNvGrpSpPr/>
          <p:nvPr/>
        </p:nvGrpSpPr>
        <p:grpSpPr>
          <a:xfrm>
            <a:off x="18708462" y="17371378"/>
            <a:ext cx="5351278" cy="2487008"/>
            <a:chOff x="18708462" y="16219775"/>
            <a:chExt cx="5351278" cy="2487008"/>
          </a:xfrm>
        </p:grpSpPr>
        <p:grpSp>
          <p:nvGrpSpPr>
            <p:cNvPr id="2252" name="Group 2251">
              <a:extLst>
                <a:ext uri="{FF2B5EF4-FFF2-40B4-BE49-F238E27FC236}">
                  <a16:creationId xmlns:a16="http://schemas.microsoft.com/office/drawing/2014/main" id="{25E4003A-AFDD-DB2A-D038-F14BFD234AC5}"/>
                </a:ext>
              </a:extLst>
            </p:cNvPr>
            <p:cNvGrpSpPr/>
            <p:nvPr/>
          </p:nvGrpSpPr>
          <p:grpSpPr>
            <a:xfrm>
              <a:off x="18708462" y="16344900"/>
              <a:ext cx="5351278" cy="2361883"/>
              <a:chOff x="18708462" y="16344900"/>
              <a:chExt cx="5351278" cy="2361883"/>
            </a:xfrm>
          </p:grpSpPr>
          <p:grpSp>
            <p:nvGrpSpPr>
              <p:cNvPr id="2269" name="Group 2268">
                <a:extLst>
                  <a:ext uri="{FF2B5EF4-FFF2-40B4-BE49-F238E27FC236}">
                    <a16:creationId xmlns:a16="http://schemas.microsoft.com/office/drawing/2014/main" id="{7E5838B7-87AF-3F89-0766-B090DB9ED4BC}"/>
                  </a:ext>
                </a:extLst>
              </p:cNvPr>
              <p:cNvGrpSpPr/>
              <p:nvPr/>
            </p:nvGrpSpPr>
            <p:grpSpPr>
              <a:xfrm>
                <a:off x="18708462" y="16344900"/>
                <a:ext cx="5351278" cy="2145644"/>
                <a:chOff x="18469420" y="16241414"/>
                <a:chExt cx="5867461" cy="2352615"/>
              </a:xfrm>
            </p:grpSpPr>
            <p:grpSp>
              <p:nvGrpSpPr>
                <p:cNvPr id="2280" name="Group 2279">
                  <a:extLst>
                    <a:ext uri="{FF2B5EF4-FFF2-40B4-BE49-F238E27FC236}">
                      <a16:creationId xmlns:a16="http://schemas.microsoft.com/office/drawing/2014/main" id="{C35DA8EB-CFA5-406C-CF94-D9F7A17F313C}"/>
                    </a:ext>
                  </a:extLst>
                </p:cNvPr>
                <p:cNvGrpSpPr/>
                <p:nvPr/>
              </p:nvGrpSpPr>
              <p:grpSpPr>
                <a:xfrm>
                  <a:off x="18471960" y="16241414"/>
                  <a:ext cx="5864921" cy="1950043"/>
                  <a:chOff x="18471960" y="16241414"/>
                  <a:chExt cx="5864921" cy="1950043"/>
                </a:xfrm>
              </p:grpSpPr>
              <p:grpSp>
                <p:nvGrpSpPr>
                  <p:cNvPr id="2290" name="Group 2289">
                    <a:extLst>
                      <a:ext uri="{FF2B5EF4-FFF2-40B4-BE49-F238E27FC236}">
                        <a16:creationId xmlns:a16="http://schemas.microsoft.com/office/drawing/2014/main" id="{BFD096DB-9E48-E195-2F81-F9DE0C0A6DEE}"/>
                      </a:ext>
                    </a:extLst>
                  </p:cNvPr>
                  <p:cNvGrpSpPr/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</p:grpSpPr>
                <p:sp>
                  <p:nvSpPr>
                    <p:cNvPr id="2292" name="Rectangle: Rounded Corners 2291">
                      <a:extLst>
                        <a:ext uri="{FF2B5EF4-FFF2-40B4-BE49-F238E27FC236}">
                          <a16:creationId xmlns:a16="http://schemas.microsoft.com/office/drawing/2014/main" id="{E237FC5D-B68D-67E5-96EF-7707B9EBF326}"/>
                        </a:ext>
                      </a:extLst>
                    </p:cNvPr>
                    <p:cNvSpPr/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2293" name="Rectangle: Rounded Corners 2292">
                      <a:extLst>
                        <a:ext uri="{FF2B5EF4-FFF2-40B4-BE49-F238E27FC236}">
                          <a16:creationId xmlns:a16="http://schemas.microsoft.com/office/drawing/2014/main" id="{53F95804-476E-8C0E-D8C4-9C71CC3F1A26}"/>
                        </a:ext>
                      </a:extLst>
                    </p:cNvPr>
                    <p:cNvSpPr/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2294" name="Rectangle: Rounded Corners 2293">
                      <a:extLst>
                        <a:ext uri="{FF2B5EF4-FFF2-40B4-BE49-F238E27FC236}">
                          <a16:creationId xmlns:a16="http://schemas.microsoft.com/office/drawing/2014/main" id="{331BE7CB-56C1-3B4D-0D04-970C84875DA8}"/>
                        </a:ext>
                      </a:extLst>
                    </p:cNvPr>
                    <p:cNvSpPr/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2300" name="Rectangle: Rounded Corners 2299">
                      <a:extLst>
                        <a:ext uri="{FF2B5EF4-FFF2-40B4-BE49-F238E27FC236}">
                          <a16:creationId xmlns:a16="http://schemas.microsoft.com/office/drawing/2014/main" id="{14909E43-E9F6-E252-24C8-53BF37D8B7FF}"/>
                        </a:ext>
                      </a:extLst>
                    </p:cNvPr>
                    <p:cNvSpPr/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  <p:sp>
                <p:nvSpPr>
                  <p:cNvPr id="2291" name="Freeform: Shape 2290">
                    <a:extLst>
                      <a:ext uri="{FF2B5EF4-FFF2-40B4-BE49-F238E27FC236}">
                        <a16:creationId xmlns:a16="http://schemas.microsoft.com/office/drawing/2014/main" id="{61E4BBDE-662A-AB4B-A39A-71B651A7E783}"/>
                      </a:ext>
                    </a:extLst>
                  </p:cNvPr>
                  <p:cNvSpPr/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2281" name="Group 2280">
                  <a:extLst>
                    <a:ext uri="{FF2B5EF4-FFF2-40B4-BE49-F238E27FC236}">
                      <a16:creationId xmlns:a16="http://schemas.microsoft.com/office/drawing/2014/main" id="{3E0AA601-3386-CEB4-719C-023900EBA4A8}"/>
                    </a:ext>
                  </a:extLst>
                </p:cNvPr>
                <p:cNvGrpSpPr/>
                <p:nvPr/>
              </p:nvGrpSpPr>
              <p:grpSpPr>
                <a:xfrm>
                  <a:off x="18469420" y="16643986"/>
                  <a:ext cx="5864921" cy="1950043"/>
                  <a:chOff x="18471960" y="16241414"/>
                  <a:chExt cx="5864921" cy="1950043"/>
                </a:xfrm>
              </p:grpSpPr>
              <p:grpSp>
                <p:nvGrpSpPr>
                  <p:cNvPr id="2284" name="Group 2283">
                    <a:extLst>
                      <a:ext uri="{FF2B5EF4-FFF2-40B4-BE49-F238E27FC236}">
                        <a16:creationId xmlns:a16="http://schemas.microsoft.com/office/drawing/2014/main" id="{67DC1EF0-4D84-3A94-E7EC-37EECFDBF484}"/>
                      </a:ext>
                    </a:extLst>
                  </p:cNvPr>
                  <p:cNvGrpSpPr/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</p:grpSpPr>
                <p:sp>
                  <p:nvSpPr>
                    <p:cNvPr id="2286" name="Rectangle: Rounded Corners 2285">
                      <a:extLst>
                        <a:ext uri="{FF2B5EF4-FFF2-40B4-BE49-F238E27FC236}">
                          <a16:creationId xmlns:a16="http://schemas.microsoft.com/office/drawing/2014/main" id="{C889EC5B-AF47-6B0C-E98E-9B1288395F83}"/>
                        </a:ext>
                      </a:extLst>
                    </p:cNvPr>
                    <p:cNvSpPr/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2287" name="Rectangle: Rounded Corners 2286">
                      <a:extLst>
                        <a:ext uri="{FF2B5EF4-FFF2-40B4-BE49-F238E27FC236}">
                          <a16:creationId xmlns:a16="http://schemas.microsoft.com/office/drawing/2014/main" id="{F1F6B6FA-6DA6-D42F-2714-08212B986E25}"/>
                        </a:ext>
                      </a:extLst>
                    </p:cNvPr>
                    <p:cNvSpPr/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2288" name="Rectangle: Rounded Corners 2287">
                      <a:extLst>
                        <a:ext uri="{FF2B5EF4-FFF2-40B4-BE49-F238E27FC236}">
                          <a16:creationId xmlns:a16="http://schemas.microsoft.com/office/drawing/2014/main" id="{ED5EC434-6276-DCCE-A518-6039ADD8068B}"/>
                        </a:ext>
                      </a:extLst>
                    </p:cNvPr>
                    <p:cNvSpPr/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2289" name="Rectangle: Rounded Corners 2288">
                      <a:extLst>
                        <a:ext uri="{FF2B5EF4-FFF2-40B4-BE49-F238E27FC236}">
                          <a16:creationId xmlns:a16="http://schemas.microsoft.com/office/drawing/2014/main" id="{8D40730D-227A-777F-8D56-265D1D38AF72}"/>
                        </a:ext>
                      </a:extLst>
                    </p:cNvPr>
                    <p:cNvSpPr/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  <p:sp>
                <p:nvSpPr>
                  <p:cNvPr id="2285" name="Freeform: Shape 2284">
                    <a:extLst>
                      <a:ext uri="{FF2B5EF4-FFF2-40B4-BE49-F238E27FC236}">
                        <a16:creationId xmlns:a16="http://schemas.microsoft.com/office/drawing/2014/main" id="{E5FB64B1-E3F6-9A7F-E12E-4A6E56B57B66}"/>
                      </a:ext>
                    </a:extLst>
                  </p:cNvPr>
                  <p:cNvSpPr/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sp>
              <p:nvSpPr>
                <p:cNvPr id="2282" name="Rectangle: Rounded Corners 2281">
                  <a:extLst>
                    <a:ext uri="{FF2B5EF4-FFF2-40B4-BE49-F238E27FC236}">
                      <a16:creationId xmlns:a16="http://schemas.microsoft.com/office/drawing/2014/main" id="{DE3D6E47-6CA4-2C4B-EE99-510EA6A69AAF}"/>
                    </a:ext>
                  </a:extLst>
                </p:cNvPr>
                <p:cNvSpPr/>
                <p:nvPr/>
              </p:nvSpPr>
              <p:spPr>
                <a:xfrm>
                  <a:off x="2396525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283" name="Rectangle: Rounded Corners 2282">
                  <a:extLst>
                    <a:ext uri="{FF2B5EF4-FFF2-40B4-BE49-F238E27FC236}">
                      <a16:creationId xmlns:a16="http://schemas.microsoft.com/office/drawing/2014/main" id="{582F6D69-CB75-7F06-DAF9-0E7703F0EF92}"/>
                    </a:ext>
                  </a:extLst>
                </p:cNvPr>
                <p:cNvSpPr/>
                <p:nvPr/>
              </p:nvSpPr>
              <p:spPr>
                <a:xfrm>
                  <a:off x="1857660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2270" name="Group 2269">
                <a:extLst>
                  <a:ext uri="{FF2B5EF4-FFF2-40B4-BE49-F238E27FC236}">
                    <a16:creationId xmlns:a16="http://schemas.microsoft.com/office/drawing/2014/main" id="{003D3905-550D-650D-6A5B-300291B72193}"/>
                  </a:ext>
                </a:extLst>
              </p:cNvPr>
              <p:cNvGrpSpPr/>
              <p:nvPr/>
            </p:nvGrpSpPr>
            <p:grpSpPr>
              <a:xfrm>
                <a:off x="18710512" y="17176870"/>
                <a:ext cx="5348431" cy="1529913"/>
                <a:chOff x="18710512" y="17176870"/>
                <a:chExt cx="5348431" cy="1529913"/>
              </a:xfrm>
            </p:grpSpPr>
            <p:sp>
              <p:nvSpPr>
                <p:cNvPr id="2271" name="Rectangle: Rounded Corners 2270">
                  <a:extLst>
                    <a:ext uri="{FF2B5EF4-FFF2-40B4-BE49-F238E27FC236}">
                      <a16:creationId xmlns:a16="http://schemas.microsoft.com/office/drawing/2014/main" id="{F0823EC4-52E8-C14B-9E06-9E108AD14A8E}"/>
                    </a:ext>
                  </a:extLst>
                </p:cNvPr>
                <p:cNvSpPr/>
                <p:nvPr/>
              </p:nvSpPr>
              <p:spPr>
                <a:xfrm rot="4092037">
                  <a:off x="22500563" y="16348129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272" name="Rectangle: Rounded Corners 2271">
                  <a:extLst>
                    <a:ext uri="{FF2B5EF4-FFF2-40B4-BE49-F238E27FC236}">
                      <a16:creationId xmlns:a16="http://schemas.microsoft.com/office/drawing/2014/main" id="{DD9CF928-B67D-8590-2498-D1B7197E3103}"/>
                    </a:ext>
                  </a:extLst>
                </p:cNvPr>
                <p:cNvSpPr/>
                <p:nvPr/>
              </p:nvSpPr>
              <p:spPr>
                <a:xfrm rot="17520000">
                  <a:off x="20026621" y="16352183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273" name="Rectangle: Rounded Corners 2272">
                  <a:extLst>
                    <a:ext uri="{FF2B5EF4-FFF2-40B4-BE49-F238E27FC236}">
                      <a16:creationId xmlns:a16="http://schemas.microsoft.com/office/drawing/2014/main" id="{71FDE34A-1E28-E283-3E18-1DB3301F7688}"/>
                    </a:ext>
                  </a:extLst>
                </p:cNvPr>
                <p:cNvSpPr/>
                <p:nvPr/>
              </p:nvSpPr>
              <p:spPr>
                <a:xfrm rot="4092037">
                  <a:off x="22498246" y="16677181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274" name="Rectangle: Rounded Corners 2273">
                  <a:extLst>
                    <a:ext uri="{FF2B5EF4-FFF2-40B4-BE49-F238E27FC236}">
                      <a16:creationId xmlns:a16="http://schemas.microsoft.com/office/drawing/2014/main" id="{BCC96C62-2241-23C7-06F8-EC4EAB5CD4A2}"/>
                    </a:ext>
                  </a:extLst>
                </p:cNvPr>
                <p:cNvSpPr/>
                <p:nvPr/>
              </p:nvSpPr>
              <p:spPr>
                <a:xfrm rot="17520000">
                  <a:off x="20024304" y="16676472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275" name="Rectangle: Rounded Corners 2274">
                  <a:extLst>
                    <a:ext uri="{FF2B5EF4-FFF2-40B4-BE49-F238E27FC236}">
                      <a16:creationId xmlns:a16="http://schemas.microsoft.com/office/drawing/2014/main" id="{E081AAA0-0D11-3F07-3EEC-64963D1E7CEA}"/>
                    </a:ext>
                  </a:extLst>
                </p:cNvPr>
                <p:cNvSpPr/>
                <p:nvPr/>
              </p:nvSpPr>
              <p:spPr>
                <a:xfrm>
                  <a:off x="23722857" y="17176870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276" name="Rectangle: Rounded Corners 2275">
                  <a:extLst>
                    <a:ext uri="{FF2B5EF4-FFF2-40B4-BE49-F238E27FC236}">
                      <a16:creationId xmlns:a16="http://schemas.microsoft.com/office/drawing/2014/main" id="{874230F9-CA35-6B61-6A0E-6E522AAABD80}"/>
                    </a:ext>
                  </a:extLst>
                </p:cNvPr>
                <p:cNvSpPr/>
                <p:nvPr/>
              </p:nvSpPr>
              <p:spPr>
                <a:xfrm>
                  <a:off x="18803505" y="17181633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277" name="Rectangle: Rounded Corners 2276">
                  <a:extLst>
                    <a:ext uri="{FF2B5EF4-FFF2-40B4-BE49-F238E27FC236}">
                      <a16:creationId xmlns:a16="http://schemas.microsoft.com/office/drawing/2014/main" id="{396FAED0-A7D7-C28F-34C2-79421C140098}"/>
                    </a:ext>
                  </a:extLst>
                </p:cNvPr>
                <p:cNvSpPr/>
                <p:nvPr/>
              </p:nvSpPr>
              <p:spPr>
                <a:xfrm>
                  <a:off x="21244700" y="18170614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278" name="Rectangle: Rounded Corners 2277">
                  <a:extLst>
                    <a:ext uri="{FF2B5EF4-FFF2-40B4-BE49-F238E27FC236}">
                      <a16:creationId xmlns:a16="http://schemas.microsoft.com/office/drawing/2014/main" id="{5424BC3F-0BB0-C17D-BF6D-E9814C0C0FF0}"/>
                    </a:ext>
                  </a:extLst>
                </p:cNvPr>
                <p:cNvSpPr/>
                <p:nvPr/>
              </p:nvSpPr>
              <p:spPr>
                <a:xfrm rot="17520000">
                  <a:off x="19978699" y="16597084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279" name="Rectangle: Rounded Corners 2278">
                  <a:extLst>
                    <a:ext uri="{FF2B5EF4-FFF2-40B4-BE49-F238E27FC236}">
                      <a16:creationId xmlns:a16="http://schemas.microsoft.com/office/drawing/2014/main" id="{4D6ECEFD-9C7D-D36B-4403-7FCD714B2AED}"/>
                    </a:ext>
                  </a:extLst>
                </p:cNvPr>
                <p:cNvSpPr/>
                <p:nvPr/>
              </p:nvSpPr>
              <p:spPr>
                <a:xfrm rot="4080000">
                  <a:off x="22557043" y="16603135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sp>
          <p:nvSpPr>
            <p:cNvPr id="2253" name="Rectangle: Rounded Corners 2252">
              <a:extLst>
                <a:ext uri="{FF2B5EF4-FFF2-40B4-BE49-F238E27FC236}">
                  <a16:creationId xmlns:a16="http://schemas.microsoft.com/office/drawing/2014/main" id="{953B9EC4-B1B0-ECAE-F26E-C89B8F773803}"/>
                </a:ext>
              </a:extLst>
            </p:cNvPr>
            <p:cNvSpPr/>
            <p:nvPr/>
          </p:nvSpPr>
          <p:spPr>
            <a:xfrm rot="-4080000">
              <a:off x="21604829" y="16057830"/>
              <a:ext cx="104400" cy="60873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54" name="Rectangle: Rounded Corners 2253">
              <a:extLst>
                <a:ext uri="{FF2B5EF4-FFF2-40B4-BE49-F238E27FC236}">
                  <a16:creationId xmlns:a16="http://schemas.microsoft.com/office/drawing/2014/main" id="{319ED84D-D5BF-EE05-3062-BD510AEBA665}"/>
                </a:ext>
              </a:extLst>
            </p:cNvPr>
            <p:cNvSpPr/>
            <p:nvPr/>
          </p:nvSpPr>
          <p:spPr>
            <a:xfrm rot="4080000">
              <a:off x="21728166" y="17364983"/>
              <a:ext cx="104217" cy="97633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55" name="Rectangle: Rounded Corners 2254">
              <a:extLst>
                <a:ext uri="{FF2B5EF4-FFF2-40B4-BE49-F238E27FC236}">
                  <a16:creationId xmlns:a16="http://schemas.microsoft.com/office/drawing/2014/main" id="{330D6639-C9E5-CE61-A262-78076324684F}"/>
                </a:ext>
              </a:extLst>
            </p:cNvPr>
            <p:cNvSpPr/>
            <p:nvPr/>
          </p:nvSpPr>
          <p:spPr>
            <a:xfrm rot="-4080000">
              <a:off x="20564564" y="16862901"/>
              <a:ext cx="104400" cy="170027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56" name="Rectangle: Rounded Corners 2255">
              <a:extLst>
                <a:ext uri="{FF2B5EF4-FFF2-40B4-BE49-F238E27FC236}">
                  <a16:creationId xmlns:a16="http://schemas.microsoft.com/office/drawing/2014/main" id="{643E876D-9B65-E2A5-E624-7E0520758805}"/>
                </a:ext>
              </a:extLst>
            </p:cNvPr>
            <p:cNvSpPr/>
            <p:nvPr/>
          </p:nvSpPr>
          <p:spPr>
            <a:xfrm rot="-4080000">
              <a:off x="19018261" y="17123476"/>
              <a:ext cx="72000" cy="40684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57" name="Rectangle: Rounded Corners 2256">
              <a:extLst>
                <a:ext uri="{FF2B5EF4-FFF2-40B4-BE49-F238E27FC236}">
                  <a16:creationId xmlns:a16="http://schemas.microsoft.com/office/drawing/2014/main" id="{D8E9B989-83EB-419B-C51D-8FE57BB52EBE}"/>
                </a:ext>
              </a:extLst>
            </p:cNvPr>
            <p:cNvSpPr/>
            <p:nvPr/>
          </p:nvSpPr>
          <p:spPr>
            <a:xfrm>
              <a:off x="23852236" y="17455683"/>
              <a:ext cx="72000" cy="211684"/>
            </a:xfrm>
            <a:prstGeom prst="roundRect">
              <a:avLst>
                <a:gd name="adj" fmla="val 50000"/>
              </a:avLst>
            </a:prstGeom>
            <a:solidFill>
              <a:srgbClr val="90909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58" name="Rectangle: Rounded Corners 2257">
              <a:extLst>
                <a:ext uri="{FF2B5EF4-FFF2-40B4-BE49-F238E27FC236}">
                  <a16:creationId xmlns:a16="http://schemas.microsoft.com/office/drawing/2014/main" id="{849F5AA0-8565-3C75-FFD8-751B9B052EA8}"/>
                </a:ext>
              </a:extLst>
            </p:cNvPr>
            <p:cNvSpPr/>
            <p:nvPr/>
          </p:nvSpPr>
          <p:spPr>
            <a:xfrm rot="4080000">
              <a:off x="22733667" y="16863977"/>
              <a:ext cx="73617" cy="2467638"/>
            </a:xfrm>
            <a:prstGeom prst="roundRect">
              <a:avLst>
                <a:gd name="adj" fmla="val 50000"/>
              </a:avLst>
            </a:prstGeom>
            <a:solidFill>
              <a:srgbClr val="90909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59" name="Rectangle: Rounded Corners 2258">
              <a:extLst>
                <a:ext uri="{FF2B5EF4-FFF2-40B4-BE49-F238E27FC236}">
                  <a16:creationId xmlns:a16="http://schemas.microsoft.com/office/drawing/2014/main" id="{94BFB7A2-A885-E8A0-4E52-1BF09C67B0D5}"/>
                </a:ext>
              </a:extLst>
            </p:cNvPr>
            <p:cNvSpPr/>
            <p:nvPr/>
          </p:nvSpPr>
          <p:spPr>
            <a:xfrm>
              <a:off x="18858754" y="17234227"/>
              <a:ext cx="72000" cy="21168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60" name="Rectangle: Rounded Corners 2259">
              <a:extLst>
                <a:ext uri="{FF2B5EF4-FFF2-40B4-BE49-F238E27FC236}">
                  <a16:creationId xmlns:a16="http://schemas.microsoft.com/office/drawing/2014/main" id="{28C58E89-0DFD-6ADE-E4F5-C6BD3E9866A1}"/>
                </a:ext>
              </a:extLst>
            </p:cNvPr>
            <p:cNvSpPr/>
            <p:nvPr/>
          </p:nvSpPr>
          <p:spPr>
            <a:xfrm rot="4080000">
              <a:off x="20698184" y="15765674"/>
              <a:ext cx="104217" cy="151959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61" name="Rectangle: Rounded Corners 2260">
              <a:extLst>
                <a:ext uri="{FF2B5EF4-FFF2-40B4-BE49-F238E27FC236}">
                  <a16:creationId xmlns:a16="http://schemas.microsoft.com/office/drawing/2014/main" id="{A21AD412-6ADB-8A0C-5C38-1322B4B4EAAD}"/>
                </a:ext>
              </a:extLst>
            </p:cNvPr>
            <p:cNvSpPr/>
            <p:nvPr/>
          </p:nvSpPr>
          <p:spPr>
            <a:xfrm rot="4080000">
              <a:off x="21117625" y="16060967"/>
              <a:ext cx="104217" cy="593848"/>
            </a:xfrm>
            <a:prstGeom prst="roundRect">
              <a:avLst>
                <a:gd name="adj" fmla="val 50000"/>
              </a:avLst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62" name="Rectangle: Rounded Corners 2261">
              <a:extLst>
                <a:ext uri="{FF2B5EF4-FFF2-40B4-BE49-F238E27FC236}">
                  <a16:creationId xmlns:a16="http://schemas.microsoft.com/office/drawing/2014/main" id="{A87D6695-61D4-546F-92F1-6A8E3D4E6051}"/>
                </a:ext>
              </a:extLst>
            </p:cNvPr>
            <p:cNvSpPr/>
            <p:nvPr/>
          </p:nvSpPr>
          <p:spPr>
            <a:xfrm rot="-4080000">
              <a:off x="21439913" y="16150415"/>
              <a:ext cx="104217" cy="292560"/>
            </a:xfrm>
            <a:prstGeom prst="roundRect">
              <a:avLst>
                <a:gd name="adj" fmla="val 50000"/>
              </a:avLst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63" name="Rectangle: Rounded Corners 2262">
              <a:extLst>
                <a:ext uri="{FF2B5EF4-FFF2-40B4-BE49-F238E27FC236}">
                  <a16:creationId xmlns:a16="http://schemas.microsoft.com/office/drawing/2014/main" id="{2309760F-A879-1C4C-3BFB-D7613FC2EAE1}"/>
                </a:ext>
              </a:extLst>
            </p:cNvPr>
            <p:cNvSpPr/>
            <p:nvPr/>
          </p:nvSpPr>
          <p:spPr>
            <a:xfrm rot="4080000">
              <a:off x="21304185" y="16175220"/>
              <a:ext cx="104217" cy="213857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64" name="Rectangle: Rounded Corners 2263">
              <a:extLst>
                <a:ext uri="{FF2B5EF4-FFF2-40B4-BE49-F238E27FC236}">
                  <a16:creationId xmlns:a16="http://schemas.microsoft.com/office/drawing/2014/main" id="{7357A8B7-5111-A2C3-6883-BBDF19164EDA}"/>
                </a:ext>
              </a:extLst>
            </p:cNvPr>
            <p:cNvSpPr/>
            <p:nvPr/>
          </p:nvSpPr>
          <p:spPr>
            <a:xfrm rot="-4080000">
              <a:off x="21382426" y="16198711"/>
              <a:ext cx="104217" cy="14634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/>
                <a:t>v</a:t>
              </a:r>
            </a:p>
          </p:txBody>
        </p:sp>
        <p:sp>
          <p:nvSpPr>
            <p:cNvPr id="2265" name="Rectangle: Rounded Corners 2264">
              <a:extLst>
                <a:ext uri="{FF2B5EF4-FFF2-40B4-BE49-F238E27FC236}">
                  <a16:creationId xmlns:a16="http://schemas.microsoft.com/office/drawing/2014/main" id="{FF42ECC9-A0D5-02B1-4C24-90BE31746413}"/>
                </a:ext>
              </a:extLst>
            </p:cNvPr>
            <p:cNvSpPr/>
            <p:nvPr/>
          </p:nvSpPr>
          <p:spPr>
            <a:xfrm rot="4080000">
              <a:off x="21465524" y="17765777"/>
              <a:ext cx="104217" cy="391303"/>
            </a:xfrm>
            <a:prstGeom prst="roundRect">
              <a:avLst>
                <a:gd name="adj" fmla="val 50000"/>
              </a:avLst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66" name="Rectangle: Rounded Corners 2265">
              <a:extLst>
                <a:ext uri="{FF2B5EF4-FFF2-40B4-BE49-F238E27FC236}">
                  <a16:creationId xmlns:a16="http://schemas.microsoft.com/office/drawing/2014/main" id="{AC82C3DD-1A4D-6BA1-695C-7EB54FB2412F}"/>
                </a:ext>
              </a:extLst>
            </p:cNvPr>
            <p:cNvSpPr/>
            <p:nvPr/>
          </p:nvSpPr>
          <p:spPr>
            <a:xfrm rot="-4080000">
              <a:off x="21013832" y="17516511"/>
              <a:ext cx="104217" cy="756907"/>
            </a:xfrm>
            <a:prstGeom prst="roundRect">
              <a:avLst>
                <a:gd name="adj" fmla="val 50000"/>
              </a:avLst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67" name="Rectangle: Rounded Corners 2266">
              <a:extLst>
                <a:ext uri="{FF2B5EF4-FFF2-40B4-BE49-F238E27FC236}">
                  <a16:creationId xmlns:a16="http://schemas.microsoft.com/office/drawing/2014/main" id="{FE1BDC4D-6A71-CF68-7148-6AA6FC91699C}"/>
                </a:ext>
              </a:extLst>
            </p:cNvPr>
            <p:cNvSpPr/>
            <p:nvPr/>
          </p:nvSpPr>
          <p:spPr>
            <a:xfrm rot="4080000">
              <a:off x="21383559" y="17886545"/>
              <a:ext cx="104217" cy="213857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68" name="Rectangle: Rounded Corners 2267">
              <a:extLst>
                <a:ext uri="{FF2B5EF4-FFF2-40B4-BE49-F238E27FC236}">
                  <a16:creationId xmlns:a16="http://schemas.microsoft.com/office/drawing/2014/main" id="{ACFF0108-3C0F-D4BB-DF72-89F3E2BE094D}"/>
                </a:ext>
              </a:extLst>
            </p:cNvPr>
            <p:cNvSpPr/>
            <p:nvPr/>
          </p:nvSpPr>
          <p:spPr>
            <a:xfrm rot="-4080000">
              <a:off x="21296701" y="17935436"/>
              <a:ext cx="104217" cy="14634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688" name="TextBox 2687">
            <a:extLst>
              <a:ext uri="{FF2B5EF4-FFF2-40B4-BE49-F238E27FC236}">
                <a16:creationId xmlns:a16="http://schemas.microsoft.com/office/drawing/2014/main" id="{2D9C8471-BEAB-9946-DA99-93176A2483CD}"/>
              </a:ext>
            </a:extLst>
          </p:cNvPr>
          <p:cNvSpPr txBox="1"/>
          <p:nvPr/>
        </p:nvSpPr>
        <p:spPr>
          <a:xfrm>
            <a:off x="9965894" y="796007"/>
            <a:ext cx="2287196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8000" err="1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Perceptrons</a:t>
            </a:r>
            <a:r>
              <a:rPr lang="en-GB" sz="800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: The First Trainable Neural Networks</a:t>
            </a:r>
          </a:p>
        </p:txBody>
      </p:sp>
      <p:sp>
        <p:nvSpPr>
          <p:cNvPr id="2689" name="TextBox 2688">
            <a:extLst>
              <a:ext uri="{FF2B5EF4-FFF2-40B4-BE49-F238E27FC236}">
                <a16:creationId xmlns:a16="http://schemas.microsoft.com/office/drawing/2014/main" id="{DF64310F-91DA-29A1-CD6A-90DB4BA82AA7}"/>
              </a:ext>
            </a:extLst>
          </p:cNvPr>
          <p:cNvSpPr txBox="1"/>
          <p:nvPr/>
        </p:nvSpPr>
        <p:spPr>
          <a:xfrm>
            <a:off x="18959550" y="2283733"/>
            <a:ext cx="48846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>
                <a:solidFill>
                  <a:schemeClr val="bg2">
                    <a:lumMod val="7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Christopher, Harvey, Sean, Nathan</a:t>
            </a:r>
          </a:p>
        </p:txBody>
      </p:sp>
      <p:grpSp>
        <p:nvGrpSpPr>
          <p:cNvPr id="2691" name="Group 2690">
            <a:extLst>
              <a:ext uri="{FF2B5EF4-FFF2-40B4-BE49-F238E27FC236}">
                <a16:creationId xmlns:a16="http://schemas.microsoft.com/office/drawing/2014/main" id="{BC67C878-1BBD-11C3-B53E-124C236AFE62}"/>
              </a:ext>
            </a:extLst>
          </p:cNvPr>
          <p:cNvGrpSpPr/>
          <p:nvPr/>
        </p:nvGrpSpPr>
        <p:grpSpPr>
          <a:xfrm>
            <a:off x="18385963" y="11232435"/>
            <a:ext cx="5681505" cy="3879086"/>
            <a:chOff x="18385963" y="11727735"/>
            <a:chExt cx="5681505" cy="3879086"/>
          </a:xfrm>
        </p:grpSpPr>
        <p:grpSp>
          <p:nvGrpSpPr>
            <p:cNvPr id="2692" name="Group 2691">
              <a:extLst>
                <a:ext uri="{FF2B5EF4-FFF2-40B4-BE49-F238E27FC236}">
                  <a16:creationId xmlns:a16="http://schemas.microsoft.com/office/drawing/2014/main" id="{38C4F6B1-1445-97BF-C448-034D7A80004C}"/>
                </a:ext>
              </a:extLst>
            </p:cNvPr>
            <p:cNvGrpSpPr/>
            <p:nvPr/>
          </p:nvGrpSpPr>
          <p:grpSpPr>
            <a:xfrm>
              <a:off x="18385963" y="11727735"/>
              <a:ext cx="4391538" cy="3702765"/>
              <a:chOff x="18385963" y="11727735"/>
              <a:chExt cx="4391538" cy="3702765"/>
            </a:xfrm>
          </p:grpSpPr>
          <p:sp>
            <p:nvSpPr>
              <p:cNvPr id="2694" name="Rectangle: Rounded Corners 2693">
                <a:extLst>
                  <a:ext uri="{FF2B5EF4-FFF2-40B4-BE49-F238E27FC236}">
                    <a16:creationId xmlns:a16="http://schemas.microsoft.com/office/drawing/2014/main" id="{AEF469FF-C30C-3904-7399-275F22851015}"/>
                  </a:ext>
                </a:extLst>
              </p:cNvPr>
              <p:cNvSpPr/>
              <p:nvPr/>
            </p:nvSpPr>
            <p:spPr>
              <a:xfrm rot="20770143">
                <a:off x="18385963" y="12499805"/>
                <a:ext cx="2083992" cy="1854060"/>
              </a:xfrm>
              <a:prstGeom prst="roundRect">
                <a:avLst>
                  <a:gd name="adj" fmla="val 50000"/>
                </a:avLst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695" name="Rectangle: Rounded Corners 2694">
                <a:extLst>
                  <a:ext uri="{FF2B5EF4-FFF2-40B4-BE49-F238E27FC236}">
                    <a16:creationId xmlns:a16="http://schemas.microsoft.com/office/drawing/2014/main" id="{92931567-19F3-18BB-123E-B71AA1279A50}"/>
                  </a:ext>
                </a:extLst>
              </p:cNvPr>
              <p:cNvSpPr/>
              <p:nvPr/>
            </p:nvSpPr>
            <p:spPr>
              <a:xfrm rot="20770143">
                <a:off x="18722780" y="11727735"/>
                <a:ext cx="4054721" cy="2535481"/>
              </a:xfrm>
              <a:prstGeom prst="roundRect">
                <a:avLst>
                  <a:gd name="adj" fmla="val 50000"/>
                </a:avLst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696" name="Rectangle: Rounded Corners 2695">
                <a:extLst>
                  <a:ext uri="{FF2B5EF4-FFF2-40B4-BE49-F238E27FC236}">
                    <a16:creationId xmlns:a16="http://schemas.microsoft.com/office/drawing/2014/main" id="{EF22515F-24E2-DB76-124B-F417BF144F3B}"/>
                  </a:ext>
                </a:extLst>
              </p:cNvPr>
              <p:cNvSpPr/>
              <p:nvPr/>
            </p:nvSpPr>
            <p:spPr>
              <a:xfrm rot="20770143">
                <a:off x="20685077" y="13741218"/>
                <a:ext cx="1358108" cy="861200"/>
              </a:xfrm>
              <a:prstGeom prst="roundRect">
                <a:avLst>
                  <a:gd name="adj" fmla="val 50000"/>
                </a:avLst>
              </a:prstGeom>
              <a:solidFill>
                <a:srgbClr val="E59FCE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697" name="Rectangle: Rounded Corners 2696">
                <a:extLst>
                  <a:ext uri="{FF2B5EF4-FFF2-40B4-BE49-F238E27FC236}">
                    <a16:creationId xmlns:a16="http://schemas.microsoft.com/office/drawing/2014/main" id="{9FA8B7CE-D036-8D28-C1FA-9B335E0E8F77}"/>
                  </a:ext>
                </a:extLst>
              </p:cNvPr>
              <p:cNvSpPr/>
              <p:nvPr/>
            </p:nvSpPr>
            <p:spPr>
              <a:xfrm rot="523600">
                <a:off x="21361399" y="14031845"/>
                <a:ext cx="495300" cy="1398655"/>
              </a:xfrm>
              <a:prstGeom prst="roundRect">
                <a:avLst>
                  <a:gd name="adj" fmla="val 50000"/>
                </a:avLst>
              </a:prstGeom>
              <a:solidFill>
                <a:srgbClr val="E59FCE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698" name="Rectangle: Rounded Corners 2697">
                <a:extLst>
                  <a:ext uri="{FF2B5EF4-FFF2-40B4-BE49-F238E27FC236}">
                    <a16:creationId xmlns:a16="http://schemas.microsoft.com/office/drawing/2014/main" id="{1BB41CBD-E34C-7B2F-05CC-9874D6A362C0}"/>
                  </a:ext>
                </a:extLst>
              </p:cNvPr>
              <p:cNvSpPr/>
              <p:nvPr/>
            </p:nvSpPr>
            <p:spPr>
              <a:xfrm rot="20770143">
                <a:off x="21217112" y="13415303"/>
                <a:ext cx="1186795" cy="861200"/>
              </a:xfrm>
              <a:prstGeom prst="roundRect">
                <a:avLst>
                  <a:gd name="adj" fmla="val 50000"/>
                </a:avLst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699" name="Rectangle: Rounded Corners 2698">
                <a:extLst>
                  <a:ext uri="{FF2B5EF4-FFF2-40B4-BE49-F238E27FC236}">
                    <a16:creationId xmlns:a16="http://schemas.microsoft.com/office/drawing/2014/main" id="{0153F930-F87C-1EEB-2BDC-6C8562919185}"/>
                  </a:ext>
                </a:extLst>
              </p:cNvPr>
              <p:cNvSpPr/>
              <p:nvPr/>
            </p:nvSpPr>
            <p:spPr>
              <a:xfrm rot="20770143">
                <a:off x="19016231" y="11940607"/>
                <a:ext cx="3729743" cy="2280847"/>
              </a:xfrm>
              <a:prstGeom prst="roundRect">
                <a:avLst>
                  <a:gd name="adj" fmla="val 50000"/>
                </a:avLst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700" name="Rectangle: Rounded Corners 2699">
                <a:extLst>
                  <a:ext uri="{FF2B5EF4-FFF2-40B4-BE49-F238E27FC236}">
                    <a16:creationId xmlns:a16="http://schemas.microsoft.com/office/drawing/2014/main" id="{6DFDA577-9BED-88B7-6495-76746150DC73}"/>
                  </a:ext>
                </a:extLst>
              </p:cNvPr>
              <p:cNvSpPr/>
              <p:nvPr/>
            </p:nvSpPr>
            <p:spPr>
              <a:xfrm rot="20770143">
                <a:off x="20539339" y="13266588"/>
                <a:ext cx="1759579" cy="829998"/>
              </a:xfrm>
              <a:prstGeom prst="roundRect">
                <a:avLst>
                  <a:gd name="adj" fmla="val 50000"/>
                </a:avLst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701" name="Freeform: Shape 2700">
                <a:extLst>
                  <a:ext uri="{FF2B5EF4-FFF2-40B4-BE49-F238E27FC236}">
                    <a16:creationId xmlns:a16="http://schemas.microsoft.com/office/drawing/2014/main" id="{DE2F14DE-DA24-DDF3-95F9-6BA8F1EF1CFE}"/>
                  </a:ext>
                </a:extLst>
              </p:cNvPr>
              <p:cNvSpPr/>
              <p:nvPr/>
            </p:nvSpPr>
            <p:spPr>
              <a:xfrm>
                <a:off x="19452430" y="11894846"/>
                <a:ext cx="1981200" cy="647700"/>
              </a:xfrm>
              <a:custGeom>
                <a:avLst/>
                <a:gdLst>
                  <a:gd name="connsiteX0" fmla="*/ 0 w 1333500"/>
                  <a:gd name="connsiteY0" fmla="*/ 1009650 h 1009650"/>
                  <a:gd name="connsiteX1" fmla="*/ 1333500 w 1333500"/>
                  <a:gd name="connsiteY1" fmla="*/ 0 h 1009650"/>
                  <a:gd name="connsiteX0" fmla="*/ 0 w 2009775"/>
                  <a:gd name="connsiteY0" fmla="*/ 1057275 h 1057275"/>
                  <a:gd name="connsiteX1" fmla="*/ 2009775 w 2009775"/>
                  <a:gd name="connsiteY1" fmla="*/ 0 h 1057275"/>
                  <a:gd name="connsiteX0" fmla="*/ 0 w 2400300"/>
                  <a:gd name="connsiteY0" fmla="*/ 714375 h 714375"/>
                  <a:gd name="connsiteX1" fmla="*/ 2400300 w 2400300"/>
                  <a:gd name="connsiteY1" fmla="*/ 0 h 714375"/>
                  <a:gd name="connsiteX0" fmla="*/ 0 w 2400300"/>
                  <a:gd name="connsiteY0" fmla="*/ 714375 h 714375"/>
                  <a:gd name="connsiteX1" fmla="*/ 2400300 w 2400300"/>
                  <a:gd name="connsiteY1" fmla="*/ 0 h 714375"/>
                  <a:gd name="connsiteX0" fmla="*/ 0 w 1819275"/>
                  <a:gd name="connsiteY0" fmla="*/ 647700 h 647700"/>
                  <a:gd name="connsiteX1" fmla="*/ 1819275 w 1819275"/>
                  <a:gd name="connsiteY1" fmla="*/ 0 h 647700"/>
                  <a:gd name="connsiteX0" fmla="*/ 2741 w 1822016"/>
                  <a:gd name="connsiteY0" fmla="*/ 647700 h 647700"/>
                  <a:gd name="connsiteX1" fmla="*/ 1822016 w 1822016"/>
                  <a:gd name="connsiteY1" fmla="*/ 0 h 647700"/>
                  <a:gd name="connsiteX0" fmla="*/ 2461 w 1974136"/>
                  <a:gd name="connsiteY0" fmla="*/ 695325 h 695325"/>
                  <a:gd name="connsiteX1" fmla="*/ 1974136 w 1974136"/>
                  <a:gd name="connsiteY1" fmla="*/ 0 h 695325"/>
                  <a:gd name="connsiteX0" fmla="*/ 0 w 1971675"/>
                  <a:gd name="connsiteY0" fmla="*/ 695325 h 695325"/>
                  <a:gd name="connsiteX1" fmla="*/ 1971675 w 1971675"/>
                  <a:gd name="connsiteY1" fmla="*/ 0 h 695325"/>
                  <a:gd name="connsiteX0" fmla="*/ 0 w 1914525"/>
                  <a:gd name="connsiteY0" fmla="*/ 666750 h 666750"/>
                  <a:gd name="connsiteX1" fmla="*/ 1914525 w 1914525"/>
                  <a:gd name="connsiteY1" fmla="*/ 0 h 666750"/>
                  <a:gd name="connsiteX0" fmla="*/ 0 w 1914525"/>
                  <a:gd name="connsiteY0" fmla="*/ 666750 h 666750"/>
                  <a:gd name="connsiteX1" fmla="*/ 1914525 w 1914525"/>
                  <a:gd name="connsiteY1" fmla="*/ 0 h 666750"/>
                  <a:gd name="connsiteX0" fmla="*/ 0 w 1914525"/>
                  <a:gd name="connsiteY0" fmla="*/ 666750 h 666750"/>
                  <a:gd name="connsiteX1" fmla="*/ 1914525 w 1914525"/>
                  <a:gd name="connsiteY1" fmla="*/ 0 h 666750"/>
                  <a:gd name="connsiteX0" fmla="*/ 0 w 1914525"/>
                  <a:gd name="connsiteY0" fmla="*/ 666750 h 666750"/>
                  <a:gd name="connsiteX1" fmla="*/ 1914525 w 1914525"/>
                  <a:gd name="connsiteY1" fmla="*/ 0 h 666750"/>
                  <a:gd name="connsiteX0" fmla="*/ 0 w 1981200"/>
                  <a:gd name="connsiteY0" fmla="*/ 647700 h 647700"/>
                  <a:gd name="connsiteX1" fmla="*/ 1981200 w 1981200"/>
                  <a:gd name="connsiteY1" fmla="*/ 0 h 647700"/>
                  <a:gd name="connsiteX0" fmla="*/ 0 w 1981200"/>
                  <a:gd name="connsiteY0" fmla="*/ 647700 h 647700"/>
                  <a:gd name="connsiteX1" fmla="*/ 1981200 w 1981200"/>
                  <a:gd name="connsiteY1" fmla="*/ 0 h 647700"/>
                  <a:gd name="connsiteX0" fmla="*/ 0 w 1981200"/>
                  <a:gd name="connsiteY0" fmla="*/ 647700 h 647700"/>
                  <a:gd name="connsiteX1" fmla="*/ 1981200 w 1981200"/>
                  <a:gd name="connsiteY1" fmla="*/ 0 h 647700"/>
                  <a:gd name="connsiteX0" fmla="*/ 0 w 1981200"/>
                  <a:gd name="connsiteY0" fmla="*/ 647700 h 647700"/>
                  <a:gd name="connsiteX1" fmla="*/ 1981200 w 1981200"/>
                  <a:gd name="connsiteY1" fmla="*/ 0 h 647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981200" h="647700">
                    <a:moveTo>
                      <a:pt x="0" y="647700"/>
                    </a:moveTo>
                    <a:cubicBezTo>
                      <a:pt x="234950" y="396875"/>
                      <a:pt x="460375" y="355600"/>
                      <a:pt x="1981200" y="0"/>
                    </a:cubicBezTo>
                  </a:path>
                </a:pathLst>
              </a:custGeom>
              <a:noFill/>
              <a:ln w="66675" cap="rnd">
                <a:solidFill>
                  <a:srgbClr val="E18FD7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702" name="Freeform: Shape 2701">
                <a:extLst>
                  <a:ext uri="{FF2B5EF4-FFF2-40B4-BE49-F238E27FC236}">
                    <a16:creationId xmlns:a16="http://schemas.microsoft.com/office/drawing/2014/main" id="{311BA4C8-339C-0F86-3396-0EF669D1ECA8}"/>
                  </a:ext>
                </a:extLst>
              </p:cNvPr>
              <p:cNvSpPr/>
              <p:nvPr/>
            </p:nvSpPr>
            <p:spPr>
              <a:xfrm>
                <a:off x="19669126" y="12144375"/>
                <a:ext cx="719138" cy="227012"/>
              </a:xfrm>
              <a:custGeom>
                <a:avLst/>
                <a:gdLst>
                  <a:gd name="connsiteX0" fmla="*/ 0 w 1035050"/>
                  <a:gd name="connsiteY0" fmla="*/ 368300 h 368300"/>
                  <a:gd name="connsiteX1" fmla="*/ 1035050 w 1035050"/>
                  <a:gd name="connsiteY1" fmla="*/ 0 h 368300"/>
                  <a:gd name="connsiteX0" fmla="*/ 0 w 1035050"/>
                  <a:gd name="connsiteY0" fmla="*/ 368300 h 368300"/>
                  <a:gd name="connsiteX1" fmla="*/ 1035050 w 1035050"/>
                  <a:gd name="connsiteY1" fmla="*/ 0 h 368300"/>
                  <a:gd name="connsiteX0" fmla="*/ 0 w 1035050"/>
                  <a:gd name="connsiteY0" fmla="*/ 368300 h 368300"/>
                  <a:gd name="connsiteX1" fmla="*/ 1035050 w 1035050"/>
                  <a:gd name="connsiteY1" fmla="*/ 0 h 368300"/>
                  <a:gd name="connsiteX0" fmla="*/ 0 w 1035050"/>
                  <a:gd name="connsiteY0" fmla="*/ 368300 h 368300"/>
                  <a:gd name="connsiteX1" fmla="*/ 1035050 w 1035050"/>
                  <a:gd name="connsiteY1" fmla="*/ 0 h 368300"/>
                  <a:gd name="connsiteX0" fmla="*/ 0 w 1035050"/>
                  <a:gd name="connsiteY0" fmla="*/ 368300 h 368300"/>
                  <a:gd name="connsiteX1" fmla="*/ 1035050 w 1035050"/>
                  <a:gd name="connsiteY1" fmla="*/ 0 h 368300"/>
                  <a:gd name="connsiteX0" fmla="*/ 0 w 1035050"/>
                  <a:gd name="connsiteY0" fmla="*/ 368300 h 368300"/>
                  <a:gd name="connsiteX1" fmla="*/ 1035050 w 1035050"/>
                  <a:gd name="connsiteY1" fmla="*/ 0 h 368300"/>
                  <a:gd name="connsiteX0" fmla="*/ 0 w 1035050"/>
                  <a:gd name="connsiteY0" fmla="*/ 368300 h 368300"/>
                  <a:gd name="connsiteX1" fmla="*/ 1035050 w 1035050"/>
                  <a:gd name="connsiteY1" fmla="*/ 0 h 368300"/>
                  <a:gd name="connsiteX0" fmla="*/ 0 w 1035050"/>
                  <a:gd name="connsiteY0" fmla="*/ 368300 h 368300"/>
                  <a:gd name="connsiteX1" fmla="*/ 1035050 w 1035050"/>
                  <a:gd name="connsiteY1" fmla="*/ 0 h 368300"/>
                  <a:gd name="connsiteX0" fmla="*/ 0 w 1035050"/>
                  <a:gd name="connsiteY0" fmla="*/ 368300 h 368300"/>
                  <a:gd name="connsiteX1" fmla="*/ 1035050 w 1035050"/>
                  <a:gd name="connsiteY1" fmla="*/ 0 h 368300"/>
                  <a:gd name="connsiteX0" fmla="*/ 0 w 1035050"/>
                  <a:gd name="connsiteY0" fmla="*/ 368300 h 368300"/>
                  <a:gd name="connsiteX1" fmla="*/ 1035050 w 1035050"/>
                  <a:gd name="connsiteY1" fmla="*/ 0 h 368300"/>
                  <a:gd name="connsiteX0" fmla="*/ 0 w 1057275"/>
                  <a:gd name="connsiteY0" fmla="*/ 374650 h 374650"/>
                  <a:gd name="connsiteX1" fmla="*/ 1057275 w 1057275"/>
                  <a:gd name="connsiteY1" fmla="*/ 0 h 374650"/>
                  <a:gd name="connsiteX0" fmla="*/ 0 w 1057275"/>
                  <a:gd name="connsiteY0" fmla="*/ 374650 h 374650"/>
                  <a:gd name="connsiteX1" fmla="*/ 1057275 w 1057275"/>
                  <a:gd name="connsiteY1" fmla="*/ 0 h 374650"/>
                  <a:gd name="connsiteX0" fmla="*/ 0 w 914400"/>
                  <a:gd name="connsiteY0" fmla="*/ 274637 h 274637"/>
                  <a:gd name="connsiteX1" fmla="*/ 914400 w 914400"/>
                  <a:gd name="connsiteY1" fmla="*/ 0 h 274637"/>
                  <a:gd name="connsiteX0" fmla="*/ 0 w 914400"/>
                  <a:gd name="connsiteY0" fmla="*/ 274637 h 274637"/>
                  <a:gd name="connsiteX1" fmla="*/ 914400 w 914400"/>
                  <a:gd name="connsiteY1" fmla="*/ 0 h 274637"/>
                  <a:gd name="connsiteX0" fmla="*/ 0 w 914400"/>
                  <a:gd name="connsiteY0" fmla="*/ 274637 h 274637"/>
                  <a:gd name="connsiteX1" fmla="*/ 914400 w 914400"/>
                  <a:gd name="connsiteY1" fmla="*/ 0 h 274637"/>
                  <a:gd name="connsiteX0" fmla="*/ 0 w 914400"/>
                  <a:gd name="connsiteY0" fmla="*/ 274637 h 274637"/>
                  <a:gd name="connsiteX1" fmla="*/ 914400 w 914400"/>
                  <a:gd name="connsiteY1" fmla="*/ 0 h 274637"/>
                  <a:gd name="connsiteX0" fmla="*/ 0 w 914400"/>
                  <a:gd name="connsiteY0" fmla="*/ 274637 h 274637"/>
                  <a:gd name="connsiteX1" fmla="*/ 914400 w 914400"/>
                  <a:gd name="connsiteY1" fmla="*/ 0 h 274637"/>
                  <a:gd name="connsiteX0" fmla="*/ 0 w 719138"/>
                  <a:gd name="connsiteY0" fmla="*/ 227012 h 227012"/>
                  <a:gd name="connsiteX1" fmla="*/ 719138 w 719138"/>
                  <a:gd name="connsiteY1" fmla="*/ 0 h 227012"/>
                  <a:gd name="connsiteX0" fmla="*/ 0 w 719138"/>
                  <a:gd name="connsiteY0" fmla="*/ 227012 h 227012"/>
                  <a:gd name="connsiteX1" fmla="*/ 719138 w 719138"/>
                  <a:gd name="connsiteY1" fmla="*/ 0 h 2270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19138" h="227012">
                    <a:moveTo>
                      <a:pt x="0" y="227012"/>
                    </a:moveTo>
                    <a:cubicBezTo>
                      <a:pt x="208492" y="139170"/>
                      <a:pt x="285221" y="111655"/>
                      <a:pt x="719138" y="0"/>
                    </a:cubicBezTo>
                  </a:path>
                </a:pathLst>
              </a:custGeom>
              <a:noFill/>
              <a:ln w="66675" cap="rnd">
                <a:solidFill>
                  <a:srgbClr val="ECBAE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2703" name="Group 2702">
                <a:extLst>
                  <a:ext uri="{FF2B5EF4-FFF2-40B4-BE49-F238E27FC236}">
                    <a16:creationId xmlns:a16="http://schemas.microsoft.com/office/drawing/2014/main" id="{37FD7C44-6FE4-08B2-39E3-725C69301B2C}"/>
                  </a:ext>
                </a:extLst>
              </p:cNvPr>
              <p:cNvGrpSpPr/>
              <p:nvPr/>
            </p:nvGrpSpPr>
            <p:grpSpPr>
              <a:xfrm rot="21188202">
                <a:off x="18654020" y="13460224"/>
                <a:ext cx="505965" cy="714475"/>
                <a:chOff x="18668536" y="13416681"/>
                <a:chExt cx="505965" cy="714475"/>
              </a:xfrm>
            </p:grpSpPr>
            <p:sp>
              <p:nvSpPr>
                <p:cNvPr id="2726" name="Freeform: Shape 2725">
                  <a:extLst>
                    <a:ext uri="{FF2B5EF4-FFF2-40B4-BE49-F238E27FC236}">
                      <a16:creationId xmlns:a16="http://schemas.microsoft.com/office/drawing/2014/main" id="{7BD676E4-CAED-5F47-66F6-0C9713C15258}"/>
                    </a:ext>
                  </a:extLst>
                </p:cNvPr>
                <p:cNvSpPr/>
                <p:nvPr/>
              </p:nvSpPr>
              <p:spPr>
                <a:xfrm rot="21098574">
                  <a:off x="18668536" y="13697768"/>
                  <a:ext cx="471488" cy="433388"/>
                </a:xfrm>
                <a:custGeom>
                  <a:avLst/>
                  <a:gdLst>
                    <a:gd name="connsiteX0" fmla="*/ 457200 w 457200"/>
                    <a:gd name="connsiteY0" fmla="*/ 390525 h 390525"/>
                    <a:gd name="connsiteX1" fmla="*/ 238125 w 457200"/>
                    <a:gd name="connsiteY1" fmla="*/ 9525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71488 w 471488"/>
                    <a:gd name="connsiteY0" fmla="*/ 435282 h 435282"/>
                    <a:gd name="connsiteX1" fmla="*/ 314325 w 471488"/>
                    <a:gd name="connsiteY1" fmla="*/ 154294 h 435282"/>
                    <a:gd name="connsiteX2" fmla="*/ 0 w 471488"/>
                    <a:gd name="connsiteY2" fmla="*/ 1894 h 435282"/>
                    <a:gd name="connsiteX0" fmla="*/ 471488 w 471488"/>
                    <a:gd name="connsiteY0" fmla="*/ 433388 h 433388"/>
                    <a:gd name="connsiteX1" fmla="*/ 314325 w 471488"/>
                    <a:gd name="connsiteY1" fmla="*/ 152400 h 433388"/>
                    <a:gd name="connsiteX2" fmla="*/ 0 w 471488"/>
                    <a:gd name="connsiteY2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71488" h="433388">
                      <a:moveTo>
                        <a:pt x="471488" y="433388"/>
                      </a:moveTo>
                      <a:cubicBezTo>
                        <a:pt x="438150" y="169863"/>
                        <a:pt x="261938" y="11113"/>
                        <a:pt x="0" y="0"/>
                      </a:cubicBezTo>
                    </a:path>
                  </a:pathLst>
                </a:custGeom>
                <a:noFill/>
                <a:ln w="101600" cap="rnd">
                  <a:solidFill>
                    <a:schemeClr val="accent5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727" name="Freeform: Shape 2726">
                  <a:extLst>
                    <a:ext uri="{FF2B5EF4-FFF2-40B4-BE49-F238E27FC236}">
                      <a16:creationId xmlns:a16="http://schemas.microsoft.com/office/drawing/2014/main" id="{A14A2C5B-4B38-80FD-02DB-E583800D5E2B}"/>
                    </a:ext>
                  </a:extLst>
                </p:cNvPr>
                <p:cNvSpPr/>
                <p:nvPr/>
              </p:nvSpPr>
              <p:spPr>
                <a:xfrm rot="2654172">
                  <a:off x="18793617" y="13416681"/>
                  <a:ext cx="380884" cy="323808"/>
                </a:xfrm>
                <a:custGeom>
                  <a:avLst/>
                  <a:gdLst>
                    <a:gd name="connsiteX0" fmla="*/ 457200 w 457200"/>
                    <a:gd name="connsiteY0" fmla="*/ 390525 h 390525"/>
                    <a:gd name="connsiteX1" fmla="*/ 238125 w 457200"/>
                    <a:gd name="connsiteY1" fmla="*/ 9525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71488 w 471488"/>
                    <a:gd name="connsiteY0" fmla="*/ 435282 h 435282"/>
                    <a:gd name="connsiteX1" fmla="*/ 314325 w 471488"/>
                    <a:gd name="connsiteY1" fmla="*/ 154294 h 435282"/>
                    <a:gd name="connsiteX2" fmla="*/ 0 w 471488"/>
                    <a:gd name="connsiteY2" fmla="*/ 1894 h 435282"/>
                    <a:gd name="connsiteX0" fmla="*/ 471488 w 471488"/>
                    <a:gd name="connsiteY0" fmla="*/ 433388 h 433388"/>
                    <a:gd name="connsiteX1" fmla="*/ 314325 w 471488"/>
                    <a:gd name="connsiteY1" fmla="*/ 152400 h 433388"/>
                    <a:gd name="connsiteX2" fmla="*/ 0 w 471488"/>
                    <a:gd name="connsiteY2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63315 w 463315"/>
                    <a:gd name="connsiteY0" fmla="*/ 456255 h 456255"/>
                    <a:gd name="connsiteX1" fmla="*/ 0 w 463315"/>
                    <a:gd name="connsiteY1" fmla="*/ 0 h 456255"/>
                    <a:gd name="connsiteX0" fmla="*/ 463315 w 463315"/>
                    <a:gd name="connsiteY0" fmla="*/ 456255 h 456255"/>
                    <a:gd name="connsiteX1" fmla="*/ 0 w 463315"/>
                    <a:gd name="connsiteY1" fmla="*/ 0 h 456255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80884" h="323808">
                      <a:moveTo>
                        <a:pt x="380884" y="323808"/>
                      </a:moveTo>
                      <a:cubicBezTo>
                        <a:pt x="184627" y="266821"/>
                        <a:pt x="43355" y="154999"/>
                        <a:pt x="0" y="0"/>
                      </a:cubicBezTo>
                    </a:path>
                  </a:pathLst>
                </a:custGeom>
                <a:noFill/>
                <a:ln w="101600" cap="rnd">
                  <a:solidFill>
                    <a:schemeClr val="accent5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2704" name="Group 2703">
                <a:extLst>
                  <a:ext uri="{FF2B5EF4-FFF2-40B4-BE49-F238E27FC236}">
                    <a16:creationId xmlns:a16="http://schemas.microsoft.com/office/drawing/2014/main" id="{B310C556-0814-2173-BA55-3FC8C61DCAB8}"/>
                  </a:ext>
                </a:extLst>
              </p:cNvPr>
              <p:cNvGrpSpPr/>
              <p:nvPr/>
            </p:nvGrpSpPr>
            <p:grpSpPr>
              <a:xfrm>
                <a:off x="19831572" y="13180720"/>
                <a:ext cx="345110" cy="401755"/>
                <a:chOff x="19645834" y="13247395"/>
                <a:chExt cx="345110" cy="401755"/>
              </a:xfrm>
            </p:grpSpPr>
            <p:sp>
              <p:nvSpPr>
                <p:cNvPr id="2724" name="Freeform: Shape 2723">
                  <a:extLst>
                    <a:ext uri="{FF2B5EF4-FFF2-40B4-BE49-F238E27FC236}">
                      <a16:creationId xmlns:a16="http://schemas.microsoft.com/office/drawing/2014/main" id="{CC4922B8-7676-97F2-B1AB-02E48A87CDDA}"/>
                    </a:ext>
                  </a:extLst>
                </p:cNvPr>
                <p:cNvSpPr/>
                <p:nvPr/>
              </p:nvSpPr>
              <p:spPr>
                <a:xfrm rot="20082557">
                  <a:off x="19645834" y="13370977"/>
                  <a:ext cx="302628" cy="278173"/>
                </a:xfrm>
                <a:custGeom>
                  <a:avLst/>
                  <a:gdLst>
                    <a:gd name="connsiteX0" fmla="*/ 457200 w 457200"/>
                    <a:gd name="connsiteY0" fmla="*/ 390525 h 390525"/>
                    <a:gd name="connsiteX1" fmla="*/ 238125 w 457200"/>
                    <a:gd name="connsiteY1" fmla="*/ 9525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71488 w 471488"/>
                    <a:gd name="connsiteY0" fmla="*/ 435282 h 435282"/>
                    <a:gd name="connsiteX1" fmla="*/ 314325 w 471488"/>
                    <a:gd name="connsiteY1" fmla="*/ 154294 h 435282"/>
                    <a:gd name="connsiteX2" fmla="*/ 0 w 471488"/>
                    <a:gd name="connsiteY2" fmla="*/ 1894 h 435282"/>
                    <a:gd name="connsiteX0" fmla="*/ 471488 w 471488"/>
                    <a:gd name="connsiteY0" fmla="*/ 433388 h 433388"/>
                    <a:gd name="connsiteX1" fmla="*/ 314325 w 471488"/>
                    <a:gd name="connsiteY1" fmla="*/ 152400 h 433388"/>
                    <a:gd name="connsiteX2" fmla="*/ 0 w 471488"/>
                    <a:gd name="connsiteY2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71488" h="433388">
                      <a:moveTo>
                        <a:pt x="471488" y="433388"/>
                      </a:moveTo>
                      <a:cubicBezTo>
                        <a:pt x="438150" y="169863"/>
                        <a:pt x="261938" y="11113"/>
                        <a:pt x="0" y="0"/>
                      </a:cubicBezTo>
                    </a:path>
                  </a:pathLst>
                </a:custGeom>
                <a:noFill/>
                <a:ln w="101600" cap="rnd"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725" name="Freeform: Shape 2724">
                  <a:extLst>
                    <a:ext uri="{FF2B5EF4-FFF2-40B4-BE49-F238E27FC236}">
                      <a16:creationId xmlns:a16="http://schemas.microsoft.com/office/drawing/2014/main" id="{73DF51E1-2AFD-DEC1-0F0C-C0601182CEF7}"/>
                    </a:ext>
                  </a:extLst>
                </p:cNvPr>
                <p:cNvSpPr/>
                <p:nvPr/>
              </p:nvSpPr>
              <p:spPr>
                <a:xfrm rot="2242374">
                  <a:off x="19834888" y="13247395"/>
                  <a:ext cx="156056" cy="201341"/>
                </a:xfrm>
                <a:custGeom>
                  <a:avLst/>
                  <a:gdLst>
                    <a:gd name="connsiteX0" fmla="*/ 457200 w 457200"/>
                    <a:gd name="connsiteY0" fmla="*/ 390525 h 390525"/>
                    <a:gd name="connsiteX1" fmla="*/ 238125 w 457200"/>
                    <a:gd name="connsiteY1" fmla="*/ 9525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71488 w 471488"/>
                    <a:gd name="connsiteY0" fmla="*/ 435282 h 435282"/>
                    <a:gd name="connsiteX1" fmla="*/ 314325 w 471488"/>
                    <a:gd name="connsiteY1" fmla="*/ 154294 h 435282"/>
                    <a:gd name="connsiteX2" fmla="*/ 0 w 471488"/>
                    <a:gd name="connsiteY2" fmla="*/ 1894 h 435282"/>
                    <a:gd name="connsiteX0" fmla="*/ 471488 w 471488"/>
                    <a:gd name="connsiteY0" fmla="*/ 433388 h 433388"/>
                    <a:gd name="connsiteX1" fmla="*/ 314325 w 471488"/>
                    <a:gd name="connsiteY1" fmla="*/ 152400 h 433388"/>
                    <a:gd name="connsiteX2" fmla="*/ 0 w 471488"/>
                    <a:gd name="connsiteY2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63315 w 463315"/>
                    <a:gd name="connsiteY0" fmla="*/ 456255 h 456255"/>
                    <a:gd name="connsiteX1" fmla="*/ 0 w 463315"/>
                    <a:gd name="connsiteY1" fmla="*/ 0 h 456255"/>
                    <a:gd name="connsiteX0" fmla="*/ 463315 w 463315"/>
                    <a:gd name="connsiteY0" fmla="*/ 456255 h 456255"/>
                    <a:gd name="connsiteX1" fmla="*/ 0 w 463315"/>
                    <a:gd name="connsiteY1" fmla="*/ 0 h 456255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80884" h="323808">
                      <a:moveTo>
                        <a:pt x="380884" y="323808"/>
                      </a:moveTo>
                      <a:cubicBezTo>
                        <a:pt x="184627" y="266821"/>
                        <a:pt x="43355" y="154999"/>
                        <a:pt x="0" y="0"/>
                      </a:cubicBezTo>
                    </a:path>
                  </a:pathLst>
                </a:custGeom>
                <a:noFill/>
                <a:ln w="101600" cap="rnd"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2705" name="Group 2704">
                <a:extLst>
                  <a:ext uri="{FF2B5EF4-FFF2-40B4-BE49-F238E27FC236}">
                    <a16:creationId xmlns:a16="http://schemas.microsoft.com/office/drawing/2014/main" id="{EB00AEA3-AE92-4445-DBD1-0C383149B242}"/>
                  </a:ext>
                </a:extLst>
              </p:cNvPr>
              <p:cNvGrpSpPr/>
              <p:nvPr/>
            </p:nvGrpSpPr>
            <p:grpSpPr>
              <a:xfrm rot="863572">
                <a:off x="19924761" y="12349453"/>
                <a:ext cx="406759" cy="474079"/>
                <a:chOff x="19819989" y="12435178"/>
                <a:chExt cx="406759" cy="474079"/>
              </a:xfrm>
            </p:grpSpPr>
            <p:sp>
              <p:nvSpPr>
                <p:cNvPr id="2722" name="Freeform: Shape 2721">
                  <a:extLst>
                    <a:ext uri="{FF2B5EF4-FFF2-40B4-BE49-F238E27FC236}">
                      <a16:creationId xmlns:a16="http://schemas.microsoft.com/office/drawing/2014/main" id="{537499BC-D62B-2EB8-B774-ABC7B8BC72AA}"/>
                    </a:ext>
                  </a:extLst>
                </p:cNvPr>
                <p:cNvSpPr/>
                <p:nvPr/>
              </p:nvSpPr>
              <p:spPr>
                <a:xfrm rot="14106805">
                  <a:off x="19807762" y="12618856"/>
                  <a:ext cx="302628" cy="278173"/>
                </a:xfrm>
                <a:custGeom>
                  <a:avLst/>
                  <a:gdLst>
                    <a:gd name="connsiteX0" fmla="*/ 457200 w 457200"/>
                    <a:gd name="connsiteY0" fmla="*/ 390525 h 390525"/>
                    <a:gd name="connsiteX1" fmla="*/ 238125 w 457200"/>
                    <a:gd name="connsiteY1" fmla="*/ 9525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71488 w 471488"/>
                    <a:gd name="connsiteY0" fmla="*/ 435282 h 435282"/>
                    <a:gd name="connsiteX1" fmla="*/ 314325 w 471488"/>
                    <a:gd name="connsiteY1" fmla="*/ 154294 h 435282"/>
                    <a:gd name="connsiteX2" fmla="*/ 0 w 471488"/>
                    <a:gd name="connsiteY2" fmla="*/ 1894 h 435282"/>
                    <a:gd name="connsiteX0" fmla="*/ 471488 w 471488"/>
                    <a:gd name="connsiteY0" fmla="*/ 433388 h 433388"/>
                    <a:gd name="connsiteX1" fmla="*/ 314325 w 471488"/>
                    <a:gd name="connsiteY1" fmla="*/ 152400 h 433388"/>
                    <a:gd name="connsiteX2" fmla="*/ 0 w 471488"/>
                    <a:gd name="connsiteY2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71488" h="433388">
                      <a:moveTo>
                        <a:pt x="471488" y="433388"/>
                      </a:moveTo>
                      <a:cubicBezTo>
                        <a:pt x="438150" y="169863"/>
                        <a:pt x="261938" y="11113"/>
                        <a:pt x="0" y="0"/>
                      </a:cubicBezTo>
                    </a:path>
                  </a:pathLst>
                </a:custGeom>
                <a:noFill/>
                <a:ln w="101600" cap="rnd">
                  <a:solidFill>
                    <a:srgbClr val="9C2D9F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723" name="Freeform: Shape 2722">
                  <a:extLst>
                    <a:ext uri="{FF2B5EF4-FFF2-40B4-BE49-F238E27FC236}">
                      <a16:creationId xmlns:a16="http://schemas.microsoft.com/office/drawing/2014/main" id="{EA1CCBB9-0380-074D-1488-A7AACAC19AAA}"/>
                    </a:ext>
                  </a:extLst>
                </p:cNvPr>
                <p:cNvSpPr/>
                <p:nvPr/>
              </p:nvSpPr>
              <p:spPr>
                <a:xfrm rot="17662155">
                  <a:off x="19936348" y="12447405"/>
                  <a:ext cx="302628" cy="278173"/>
                </a:xfrm>
                <a:custGeom>
                  <a:avLst/>
                  <a:gdLst>
                    <a:gd name="connsiteX0" fmla="*/ 457200 w 457200"/>
                    <a:gd name="connsiteY0" fmla="*/ 390525 h 390525"/>
                    <a:gd name="connsiteX1" fmla="*/ 238125 w 457200"/>
                    <a:gd name="connsiteY1" fmla="*/ 9525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71488 w 471488"/>
                    <a:gd name="connsiteY0" fmla="*/ 435282 h 435282"/>
                    <a:gd name="connsiteX1" fmla="*/ 314325 w 471488"/>
                    <a:gd name="connsiteY1" fmla="*/ 154294 h 435282"/>
                    <a:gd name="connsiteX2" fmla="*/ 0 w 471488"/>
                    <a:gd name="connsiteY2" fmla="*/ 1894 h 435282"/>
                    <a:gd name="connsiteX0" fmla="*/ 471488 w 471488"/>
                    <a:gd name="connsiteY0" fmla="*/ 433388 h 433388"/>
                    <a:gd name="connsiteX1" fmla="*/ 314325 w 471488"/>
                    <a:gd name="connsiteY1" fmla="*/ 152400 h 433388"/>
                    <a:gd name="connsiteX2" fmla="*/ 0 w 471488"/>
                    <a:gd name="connsiteY2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71488" h="433388">
                      <a:moveTo>
                        <a:pt x="471488" y="433388"/>
                      </a:moveTo>
                      <a:cubicBezTo>
                        <a:pt x="438150" y="169863"/>
                        <a:pt x="261938" y="11113"/>
                        <a:pt x="0" y="0"/>
                      </a:cubicBezTo>
                    </a:path>
                  </a:pathLst>
                </a:custGeom>
                <a:noFill/>
                <a:ln w="101600" cap="rnd"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2706" name="Freeform: Shape 2705">
                <a:extLst>
                  <a:ext uri="{FF2B5EF4-FFF2-40B4-BE49-F238E27FC236}">
                    <a16:creationId xmlns:a16="http://schemas.microsoft.com/office/drawing/2014/main" id="{20655B76-ABE3-BDDF-135A-B78DBBCFD01D}"/>
                  </a:ext>
                </a:extLst>
              </p:cNvPr>
              <p:cNvSpPr/>
              <p:nvPr/>
            </p:nvSpPr>
            <p:spPr>
              <a:xfrm rot="4748302">
                <a:off x="20012547" y="13894852"/>
                <a:ext cx="302628" cy="278173"/>
              </a:xfrm>
              <a:custGeom>
                <a:avLst/>
                <a:gdLst>
                  <a:gd name="connsiteX0" fmla="*/ 457200 w 457200"/>
                  <a:gd name="connsiteY0" fmla="*/ 390525 h 390525"/>
                  <a:gd name="connsiteX1" fmla="*/ 238125 w 457200"/>
                  <a:gd name="connsiteY1" fmla="*/ 9525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2406 h 392406"/>
                  <a:gd name="connsiteX1" fmla="*/ 314325 w 457200"/>
                  <a:gd name="connsiteY1" fmla="*/ 154281 h 392406"/>
                  <a:gd name="connsiteX2" fmla="*/ 0 w 457200"/>
                  <a:gd name="connsiteY2" fmla="*/ 1881 h 392406"/>
                  <a:gd name="connsiteX0" fmla="*/ 457200 w 457200"/>
                  <a:gd name="connsiteY0" fmla="*/ 392406 h 392406"/>
                  <a:gd name="connsiteX1" fmla="*/ 314325 w 457200"/>
                  <a:gd name="connsiteY1" fmla="*/ 154281 h 392406"/>
                  <a:gd name="connsiteX2" fmla="*/ 0 w 457200"/>
                  <a:gd name="connsiteY2" fmla="*/ 1881 h 392406"/>
                  <a:gd name="connsiteX0" fmla="*/ 471488 w 471488"/>
                  <a:gd name="connsiteY0" fmla="*/ 435282 h 435282"/>
                  <a:gd name="connsiteX1" fmla="*/ 314325 w 471488"/>
                  <a:gd name="connsiteY1" fmla="*/ 154294 h 435282"/>
                  <a:gd name="connsiteX2" fmla="*/ 0 w 471488"/>
                  <a:gd name="connsiteY2" fmla="*/ 1894 h 435282"/>
                  <a:gd name="connsiteX0" fmla="*/ 471488 w 471488"/>
                  <a:gd name="connsiteY0" fmla="*/ 433388 h 433388"/>
                  <a:gd name="connsiteX1" fmla="*/ 314325 w 471488"/>
                  <a:gd name="connsiteY1" fmla="*/ 152400 h 433388"/>
                  <a:gd name="connsiteX2" fmla="*/ 0 w 471488"/>
                  <a:gd name="connsiteY2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71488" h="433388">
                    <a:moveTo>
                      <a:pt x="471488" y="433388"/>
                    </a:moveTo>
                    <a:cubicBezTo>
                      <a:pt x="438150" y="169863"/>
                      <a:pt x="261938" y="11113"/>
                      <a:pt x="0" y="0"/>
                    </a:cubicBezTo>
                  </a:path>
                </a:pathLst>
              </a:custGeom>
              <a:noFill/>
              <a:ln w="101600" cap="rnd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2707" name="Group 2706">
                <a:extLst>
                  <a:ext uri="{FF2B5EF4-FFF2-40B4-BE49-F238E27FC236}">
                    <a16:creationId xmlns:a16="http://schemas.microsoft.com/office/drawing/2014/main" id="{EC3F388A-CAF2-8399-9169-2E4FD796825A}"/>
                  </a:ext>
                </a:extLst>
              </p:cNvPr>
              <p:cNvGrpSpPr/>
              <p:nvPr/>
            </p:nvGrpSpPr>
            <p:grpSpPr>
              <a:xfrm rot="1272001">
                <a:off x="21285242" y="12581608"/>
                <a:ext cx="247658" cy="682218"/>
                <a:chOff x="21185231" y="12419684"/>
                <a:chExt cx="247658" cy="682218"/>
              </a:xfrm>
            </p:grpSpPr>
            <p:sp>
              <p:nvSpPr>
                <p:cNvPr id="2720" name="Freeform: Shape 2719">
                  <a:extLst>
                    <a:ext uri="{FF2B5EF4-FFF2-40B4-BE49-F238E27FC236}">
                      <a16:creationId xmlns:a16="http://schemas.microsoft.com/office/drawing/2014/main" id="{130F4FF1-C4B4-4C3C-0575-1AF96AA4696C}"/>
                    </a:ext>
                  </a:extLst>
                </p:cNvPr>
                <p:cNvSpPr/>
                <p:nvPr/>
              </p:nvSpPr>
              <p:spPr>
                <a:xfrm rot="287239">
                  <a:off x="21185231" y="12597075"/>
                  <a:ext cx="207946" cy="504827"/>
                </a:xfrm>
                <a:custGeom>
                  <a:avLst/>
                  <a:gdLst>
                    <a:gd name="connsiteX0" fmla="*/ 457200 w 457200"/>
                    <a:gd name="connsiteY0" fmla="*/ 390525 h 390525"/>
                    <a:gd name="connsiteX1" fmla="*/ 238125 w 457200"/>
                    <a:gd name="connsiteY1" fmla="*/ 9525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71488 w 471488"/>
                    <a:gd name="connsiteY0" fmla="*/ 435282 h 435282"/>
                    <a:gd name="connsiteX1" fmla="*/ 314325 w 471488"/>
                    <a:gd name="connsiteY1" fmla="*/ 154294 h 435282"/>
                    <a:gd name="connsiteX2" fmla="*/ 0 w 471488"/>
                    <a:gd name="connsiteY2" fmla="*/ 1894 h 435282"/>
                    <a:gd name="connsiteX0" fmla="*/ 471488 w 471488"/>
                    <a:gd name="connsiteY0" fmla="*/ 433388 h 433388"/>
                    <a:gd name="connsiteX1" fmla="*/ 314325 w 471488"/>
                    <a:gd name="connsiteY1" fmla="*/ 152400 h 433388"/>
                    <a:gd name="connsiteX2" fmla="*/ 0 w 471488"/>
                    <a:gd name="connsiteY2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73595 h 473595"/>
                    <a:gd name="connsiteX1" fmla="*/ 0 w 471488"/>
                    <a:gd name="connsiteY1" fmla="*/ 40207 h 473595"/>
                    <a:gd name="connsiteX0" fmla="*/ 471488 w 558374"/>
                    <a:gd name="connsiteY0" fmla="*/ 469329 h 469329"/>
                    <a:gd name="connsiteX1" fmla="*/ 0 w 558374"/>
                    <a:gd name="connsiteY1" fmla="*/ 35941 h 469329"/>
                    <a:gd name="connsiteX0" fmla="*/ 471488 w 574049"/>
                    <a:gd name="connsiteY0" fmla="*/ 466807 h 466807"/>
                    <a:gd name="connsiteX1" fmla="*/ 0 w 574049"/>
                    <a:gd name="connsiteY1" fmla="*/ 33419 h 466807"/>
                    <a:gd name="connsiteX0" fmla="*/ 585098 w 668302"/>
                    <a:gd name="connsiteY0" fmla="*/ 559703 h 559703"/>
                    <a:gd name="connsiteX1" fmla="*/ 0 w 668302"/>
                    <a:gd name="connsiteY1" fmla="*/ 28358 h 559703"/>
                    <a:gd name="connsiteX0" fmla="*/ 0 w 360898"/>
                    <a:gd name="connsiteY0" fmla="*/ 967858 h 967858"/>
                    <a:gd name="connsiteX1" fmla="*/ 99820 w 360898"/>
                    <a:gd name="connsiteY1" fmla="*/ 17143 h 967858"/>
                    <a:gd name="connsiteX0" fmla="*/ 0 w 495707"/>
                    <a:gd name="connsiteY0" fmla="*/ 968077 h 968077"/>
                    <a:gd name="connsiteX1" fmla="*/ 99820 w 495707"/>
                    <a:gd name="connsiteY1" fmla="*/ 17362 h 968077"/>
                    <a:gd name="connsiteX0" fmla="*/ 0 w 343021"/>
                    <a:gd name="connsiteY0" fmla="*/ 950715 h 950715"/>
                    <a:gd name="connsiteX1" fmla="*/ 99820 w 343021"/>
                    <a:gd name="connsiteY1" fmla="*/ 0 h 950715"/>
                    <a:gd name="connsiteX0" fmla="*/ 0 w 543263"/>
                    <a:gd name="connsiteY0" fmla="*/ 1128875 h 1128875"/>
                    <a:gd name="connsiteX1" fmla="*/ 491873 w 543263"/>
                    <a:gd name="connsiteY1" fmla="*/ 1 h 1128875"/>
                    <a:gd name="connsiteX0" fmla="*/ 0 w 584819"/>
                    <a:gd name="connsiteY0" fmla="*/ 1205129 h 1205129"/>
                    <a:gd name="connsiteX1" fmla="*/ 546219 w 584819"/>
                    <a:gd name="connsiteY1" fmla="*/ 1 h 1205129"/>
                    <a:gd name="connsiteX0" fmla="*/ 0 w 692083"/>
                    <a:gd name="connsiteY0" fmla="*/ 1205129 h 1205129"/>
                    <a:gd name="connsiteX1" fmla="*/ 546219 w 692083"/>
                    <a:gd name="connsiteY1" fmla="*/ 1 h 1205129"/>
                    <a:gd name="connsiteX0" fmla="*/ 0 w 672015"/>
                    <a:gd name="connsiteY0" fmla="*/ 1205129 h 1205129"/>
                    <a:gd name="connsiteX1" fmla="*/ 546219 w 672015"/>
                    <a:gd name="connsiteY1" fmla="*/ 1 h 1205129"/>
                    <a:gd name="connsiteX0" fmla="*/ 0 w 709231"/>
                    <a:gd name="connsiteY0" fmla="*/ 1239698 h 1239698"/>
                    <a:gd name="connsiteX1" fmla="*/ 591443 w 709231"/>
                    <a:gd name="connsiteY1" fmla="*/ 1 h 1239698"/>
                    <a:gd name="connsiteX0" fmla="*/ 0 w 655400"/>
                    <a:gd name="connsiteY0" fmla="*/ 1239698 h 1239698"/>
                    <a:gd name="connsiteX1" fmla="*/ 591443 w 655400"/>
                    <a:gd name="connsiteY1" fmla="*/ 1 h 1239698"/>
                    <a:gd name="connsiteX0" fmla="*/ 0 w 633394"/>
                    <a:gd name="connsiteY0" fmla="*/ 1239698 h 1239698"/>
                    <a:gd name="connsiteX1" fmla="*/ 591443 w 633394"/>
                    <a:gd name="connsiteY1" fmla="*/ 1 h 1239698"/>
                    <a:gd name="connsiteX0" fmla="*/ 0 w 732640"/>
                    <a:gd name="connsiteY0" fmla="*/ 1239698 h 1239698"/>
                    <a:gd name="connsiteX1" fmla="*/ 591443 w 732640"/>
                    <a:gd name="connsiteY1" fmla="*/ 1 h 12396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732640" h="1239698">
                      <a:moveTo>
                        <a:pt x="0" y="1239698"/>
                      </a:moveTo>
                      <a:cubicBezTo>
                        <a:pt x="311622" y="1090858"/>
                        <a:pt x="1037569" y="493176"/>
                        <a:pt x="591443" y="1"/>
                      </a:cubicBezTo>
                    </a:path>
                  </a:pathLst>
                </a:custGeom>
                <a:noFill/>
                <a:ln w="101600" cap="rnd"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721" name="Freeform: Shape 2720">
                  <a:extLst>
                    <a:ext uri="{FF2B5EF4-FFF2-40B4-BE49-F238E27FC236}">
                      <a16:creationId xmlns:a16="http://schemas.microsoft.com/office/drawing/2014/main" id="{C08D21BE-DCA0-DCFE-4F56-E6D1015FFD97}"/>
                    </a:ext>
                  </a:extLst>
                </p:cNvPr>
                <p:cNvSpPr/>
                <p:nvPr/>
              </p:nvSpPr>
              <p:spPr>
                <a:xfrm rot="18726081">
                  <a:off x="21264882" y="12442063"/>
                  <a:ext cx="190386" cy="145628"/>
                </a:xfrm>
                <a:custGeom>
                  <a:avLst/>
                  <a:gdLst>
                    <a:gd name="connsiteX0" fmla="*/ 457200 w 457200"/>
                    <a:gd name="connsiteY0" fmla="*/ 390525 h 390525"/>
                    <a:gd name="connsiteX1" fmla="*/ 238125 w 457200"/>
                    <a:gd name="connsiteY1" fmla="*/ 9525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71488 w 471488"/>
                    <a:gd name="connsiteY0" fmla="*/ 435282 h 435282"/>
                    <a:gd name="connsiteX1" fmla="*/ 314325 w 471488"/>
                    <a:gd name="connsiteY1" fmla="*/ 154294 h 435282"/>
                    <a:gd name="connsiteX2" fmla="*/ 0 w 471488"/>
                    <a:gd name="connsiteY2" fmla="*/ 1894 h 435282"/>
                    <a:gd name="connsiteX0" fmla="*/ 471488 w 471488"/>
                    <a:gd name="connsiteY0" fmla="*/ 433388 h 433388"/>
                    <a:gd name="connsiteX1" fmla="*/ 314325 w 471488"/>
                    <a:gd name="connsiteY1" fmla="*/ 152400 h 433388"/>
                    <a:gd name="connsiteX2" fmla="*/ 0 w 471488"/>
                    <a:gd name="connsiteY2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63315 w 463315"/>
                    <a:gd name="connsiteY0" fmla="*/ 456255 h 456255"/>
                    <a:gd name="connsiteX1" fmla="*/ 0 w 463315"/>
                    <a:gd name="connsiteY1" fmla="*/ 0 h 456255"/>
                    <a:gd name="connsiteX0" fmla="*/ 463315 w 463315"/>
                    <a:gd name="connsiteY0" fmla="*/ 456255 h 456255"/>
                    <a:gd name="connsiteX1" fmla="*/ 0 w 463315"/>
                    <a:gd name="connsiteY1" fmla="*/ 0 h 456255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464672 w 464673"/>
                    <a:gd name="connsiteY0" fmla="*/ 221036 h 221036"/>
                    <a:gd name="connsiteX1" fmla="*/ 0 w 464673"/>
                    <a:gd name="connsiteY1" fmla="*/ 0 h 221036"/>
                    <a:gd name="connsiteX0" fmla="*/ 464672 w 464673"/>
                    <a:gd name="connsiteY0" fmla="*/ 221036 h 230222"/>
                    <a:gd name="connsiteX1" fmla="*/ 0 w 464673"/>
                    <a:gd name="connsiteY1" fmla="*/ 0 h 230222"/>
                    <a:gd name="connsiteX0" fmla="*/ 464672 w 464673"/>
                    <a:gd name="connsiteY0" fmla="*/ 221036 h 234207"/>
                    <a:gd name="connsiteX1" fmla="*/ 0 w 464673"/>
                    <a:gd name="connsiteY1" fmla="*/ 0 h 2342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64673" h="234207">
                      <a:moveTo>
                        <a:pt x="464672" y="221036"/>
                      </a:moveTo>
                      <a:cubicBezTo>
                        <a:pt x="195180" y="275125"/>
                        <a:pt x="43355" y="154999"/>
                        <a:pt x="0" y="0"/>
                      </a:cubicBezTo>
                    </a:path>
                  </a:pathLst>
                </a:custGeom>
                <a:noFill/>
                <a:ln w="101600" cap="rnd"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2708" name="Freeform: Shape 2707">
                <a:extLst>
                  <a:ext uri="{FF2B5EF4-FFF2-40B4-BE49-F238E27FC236}">
                    <a16:creationId xmlns:a16="http://schemas.microsoft.com/office/drawing/2014/main" id="{AA5EBE17-B6B4-7247-4B0D-015CBD5EB407}"/>
                  </a:ext>
                </a:extLst>
              </p:cNvPr>
              <p:cNvSpPr/>
              <p:nvPr/>
            </p:nvSpPr>
            <p:spPr>
              <a:xfrm>
                <a:off x="21101536" y="13747820"/>
                <a:ext cx="1071562" cy="381000"/>
              </a:xfrm>
              <a:custGeom>
                <a:avLst/>
                <a:gdLst>
                  <a:gd name="connsiteX0" fmla="*/ 0 w 1333500"/>
                  <a:gd name="connsiteY0" fmla="*/ 1009650 h 1009650"/>
                  <a:gd name="connsiteX1" fmla="*/ 1333500 w 1333500"/>
                  <a:gd name="connsiteY1" fmla="*/ 0 h 1009650"/>
                  <a:gd name="connsiteX0" fmla="*/ 0 w 2009775"/>
                  <a:gd name="connsiteY0" fmla="*/ 1057275 h 1057275"/>
                  <a:gd name="connsiteX1" fmla="*/ 2009775 w 2009775"/>
                  <a:gd name="connsiteY1" fmla="*/ 0 h 1057275"/>
                  <a:gd name="connsiteX0" fmla="*/ 0 w 2400300"/>
                  <a:gd name="connsiteY0" fmla="*/ 714375 h 714375"/>
                  <a:gd name="connsiteX1" fmla="*/ 2400300 w 2400300"/>
                  <a:gd name="connsiteY1" fmla="*/ 0 h 714375"/>
                  <a:gd name="connsiteX0" fmla="*/ 0 w 2400300"/>
                  <a:gd name="connsiteY0" fmla="*/ 714375 h 714375"/>
                  <a:gd name="connsiteX1" fmla="*/ 2400300 w 2400300"/>
                  <a:gd name="connsiteY1" fmla="*/ 0 h 714375"/>
                  <a:gd name="connsiteX0" fmla="*/ 0 w 1819275"/>
                  <a:gd name="connsiteY0" fmla="*/ 647700 h 647700"/>
                  <a:gd name="connsiteX1" fmla="*/ 1819275 w 1819275"/>
                  <a:gd name="connsiteY1" fmla="*/ 0 h 647700"/>
                  <a:gd name="connsiteX0" fmla="*/ 2741 w 1822016"/>
                  <a:gd name="connsiteY0" fmla="*/ 647700 h 647700"/>
                  <a:gd name="connsiteX1" fmla="*/ 1822016 w 1822016"/>
                  <a:gd name="connsiteY1" fmla="*/ 0 h 647700"/>
                  <a:gd name="connsiteX0" fmla="*/ 2461 w 1974136"/>
                  <a:gd name="connsiteY0" fmla="*/ 695325 h 695325"/>
                  <a:gd name="connsiteX1" fmla="*/ 1974136 w 1974136"/>
                  <a:gd name="connsiteY1" fmla="*/ 0 h 695325"/>
                  <a:gd name="connsiteX0" fmla="*/ 0 w 1971675"/>
                  <a:gd name="connsiteY0" fmla="*/ 695325 h 695325"/>
                  <a:gd name="connsiteX1" fmla="*/ 1971675 w 1971675"/>
                  <a:gd name="connsiteY1" fmla="*/ 0 h 695325"/>
                  <a:gd name="connsiteX0" fmla="*/ 0 w 1914525"/>
                  <a:gd name="connsiteY0" fmla="*/ 666750 h 666750"/>
                  <a:gd name="connsiteX1" fmla="*/ 1914525 w 1914525"/>
                  <a:gd name="connsiteY1" fmla="*/ 0 h 666750"/>
                  <a:gd name="connsiteX0" fmla="*/ 0 w 1914525"/>
                  <a:gd name="connsiteY0" fmla="*/ 666750 h 666750"/>
                  <a:gd name="connsiteX1" fmla="*/ 1914525 w 1914525"/>
                  <a:gd name="connsiteY1" fmla="*/ 0 h 666750"/>
                  <a:gd name="connsiteX0" fmla="*/ 0 w 1914525"/>
                  <a:gd name="connsiteY0" fmla="*/ 666750 h 666750"/>
                  <a:gd name="connsiteX1" fmla="*/ 1914525 w 1914525"/>
                  <a:gd name="connsiteY1" fmla="*/ 0 h 666750"/>
                  <a:gd name="connsiteX0" fmla="*/ 0 w 1914525"/>
                  <a:gd name="connsiteY0" fmla="*/ 666750 h 666750"/>
                  <a:gd name="connsiteX1" fmla="*/ 1914525 w 1914525"/>
                  <a:gd name="connsiteY1" fmla="*/ 0 h 666750"/>
                  <a:gd name="connsiteX0" fmla="*/ 0 w 1981200"/>
                  <a:gd name="connsiteY0" fmla="*/ 647700 h 647700"/>
                  <a:gd name="connsiteX1" fmla="*/ 1981200 w 1981200"/>
                  <a:gd name="connsiteY1" fmla="*/ 0 h 647700"/>
                  <a:gd name="connsiteX0" fmla="*/ 0 w 1981200"/>
                  <a:gd name="connsiteY0" fmla="*/ 647700 h 647700"/>
                  <a:gd name="connsiteX1" fmla="*/ 1981200 w 1981200"/>
                  <a:gd name="connsiteY1" fmla="*/ 0 h 647700"/>
                  <a:gd name="connsiteX0" fmla="*/ 0 w 1981200"/>
                  <a:gd name="connsiteY0" fmla="*/ 647700 h 647700"/>
                  <a:gd name="connsiteX1" fmla="*/ 1981200 w 1981200"/>
                  <a:gd name="connsiteY1" fmla="*/ 0 h 647700"/>
                  <a:gd name="connsiteX0" fmla="*/ 0 w 1981200"/>
                  <a:gd name="connsiteY0" fmla="*/ 647700 h 647700"/>
                  <a:gd name="connsiteX1" fmla="*/ 1981200 w 1981200"/>
                  <a:gd name="connsiteY1" fmla="*/ 0 h 647700"/>
                  <a:gd name="connsiteX0" fmla="*/ 0 w 1981200"/>
                  <a:gd name="connsiteY0" fmla="*/ 647700 h 655109"/>
                  <a:gd name="connsiteX1" fmla="*/ 1981200 w 1981200"/>
                  <a:gd name="connsiteY1" fmla="*/ 0 h 655109"/>
                  <a:gd name="connsiteX0" fmla="*/ 0 w 2066925"/>
                  <a:gd name="connsiteY0" fmla="*/ 581025 h 589827"/>
                  <a:gd name="connsiteX1" fmla="*/ 2066925 w 2066925"/>
                  <a:gd name="connsiteY1" fmla="*/ 0 h 589827"/>
                  <a:gd name="connsiteX0" fmla="*/ 0 w 2066925"/>
                  <a:gd name="connsiteY0" fmla="*/ 581025 h 584165"/>
                  <a:gd name="connsiteX1" fmla="*/ 2066925 w 2066925"/>
                  <a:gd name="connsiteY1" fmla="*/ 0 h 584165"/>
                  <a:gd name="connsiteX0" fmla="*/ 0 w 1138238"/>
                  <a:gd name="connsiteY0" fmla="*/ 242887 h 275145"/>
                  <a:gd name="connsiteX1" fmla="*/ 1138238 w 1138238"/>
                  <a:gd name="connsiteY1" fmla="*/ 0 h 275145"/>
                  <a:gd name="connsiteX0" fmla="*/ 0 w 1138238"/>
                  <a:gd name="connsiteY0" fmla="*/ 242887 h 247758"/>
                  <a:gd name="connsiteX1" fmla="*/ 1138238 w 1138238"/>
                  <a:gd name="connsiteY1" fmla="*/ 0 h 247758"/>
                  <a:gd name="connsiteX0" fmla="*/ 0 w 1147763"/>
                  <a:gd name="connsiteY0" fmla="*/ 257175 h 261708"/>
                  <a:gd name="connsiteX1" fmla="*/ 1147763 w 1147763"/>
                  <a:gd name="connsiteY1" fmla="*/ 0 h 261708"/>
                  <a:gd name="connsiteX0" fmla="*/ 0 w 1147763"/>
                  <a:gd name="connsiteY0" fmla="*/ 257175 h 262683"/>
                  <a:gd name="connsiteX1" fmla="*/ 1147763 w 1147763"/>
                  <a:gd name="connsiteY1" fmla="*/ 0 h 262683"/>
                  <a:gd name="connsiteX0" fmla="*/ 0 w 1290638"/>
                  <a:gd name="connsiteY0" fmla="*/ 395287 h 398324"/>
                  <a:gd name="connsiteX1" fmla="*/ 1290638 w 1290638"/>
                  <a:gd name="connsiteY1" fmla="*/ 0 h 398324"/>
                  <a:gd name="connsiteX0" fmla="*/ 0 w 1071563"/>
                  <a:gd name="connsiteY0" fmla="*/ 390525 h 393610"/>
                  <a:gd name="connsiteX1" fmla="*/ 1071563 w 1071563"/>
                  <a:gd name="connsiteY1" fmla="*/ 0 h 393610"/>
                  <a:gd name="connsiteX0" fmla="*/ 0 w 1071563"/>
                  <a:gd name="connsiteY0" fmla="*/ 390525 h 390525"/>
                  <a:gd name="connsiteX1" fmla="*/ 1071563 w 1071563"/>
                  <a:gd name="connsiteY1" fmla="*/ 0 h 390525"/>
                  <a:gd name="connsiteX0" fmla="*/ 0 w 1081088"/>
                  <a:gd name="connsiteY0" fmla="*/ 395288 h 395288"/>
                  <a:gd name="connsiteX1" fmla="*/ 1081088 w 1081088"/>
                  <a:gd name="connsiteY1" fmla="*/ 0 h 395288"/>
                  <a:gd name="connsiteX0" fmla="*/ 0 w 1081088"/>
                  <a:gd name="connsiteY0" fmla="*/ 395288 h 395288"/>
                  <a:gd name="connsiteX1" fmla="*/ 1081088 w 1081088"/>
                  <a:gd name="connsiteY1" fmla="*/ 0 h 395288"/>
                  <a:gd name="connsiteX0" fmla="*/ 0 w 1081088"/>
                  <a:gd name="connsiteY0" fmla="*/ 395288 h 395288"/>
                  <a:gd name="connsiteX1" fmla="*/ 1081088 w 1081088"/>
                  <a:gd name="connsiteY1" fmla="*/ 0 h 395288"/>
                  <a:gd name="connsiteX0" fmla="*/ 0 w 1081088"/>
                  <a:gd name="connsiteY0" fmla="*/ 395288 h 395288"/>
                  <a:gd name="connsiteX1" fmla="*/ 1081088 w 1081088"/>
                  <a:gd name="connsiteY1" fmla="*/ 0 h 395288"/>
                  <a:gd name="connsiteX0" fmla="*/ 0 w 1028700"/>
                  <a:gd name="connsiteY0" fmla="*/ 381000 h 381000"/>
                  <a:gd name="connsiteX1" fmla="*/ 1028700 w 1028700"/>
                  <a:gd name="connsiteY1" fmla="*/ 0 h 381000"/>
                  <a:gd name="connsiteX0" fmla="*/ 0 w 1028700"/>
                  <a:gd name="connsiteY0" fmla="*/ 381000 h 381000"/>
                  <a:gd name="connsiteX1" fmla="*/ 1028700 w 1028700"/>
                  <a:gd name="connsiteY1" fmla="*/ 0 h 381000"/>
                  <a:gd name="connsiteX0" fmla="*/ 0 w 1071562"/>
                  <a:gd name="connsiteY0" fmla="*/ 381000 h 381000"/>
                  <a:gd name="connsiteX1" fmla="*/ 1071562 w 1071562"/>
                  <a:gd name="connsiteY1" fmla="*/ 0 h 381000"/>
                  <a:gd name="connsiteX0" fmla="*/ 0 w 1071562"/>
                  <a:gd name="connsiteY0" fmla="*/ 381000 h 381000"/>
                  <a:gd name="connsiteX1" fmla="*/ 1071562 w 1071562"/>
                  <a:gd name="connsiteY1" fmla="*/ 0 h 381000"/>
                  <a:gd name="connsiteX0" fmla="*/ 0 w 1071562"/>
                  <a:gd name="connsiteY0" fmla="*/ 381000 h 381000"/>
                  <a:gd name="connsiteX1" fmla="*/ 1071562 w 1071562"/>
                  <a:gd name="connsiteY1" fmla="*/ 0 h 381000"/>
                  <a:gd name="connsiteX0" fmla="*/ 0 w 1071562"/>
                  <a:gd name="connsiteY0" fmla="*/ 381000 h 381000"/>
                  <a:gd name="connsiteX1" fmla="*/ 1071562 w 1071562"/>
                  <a:gd name="connsiteY1" fmla="*/ 0 h 381000"/>
                  <a:gd name="connsiteX0" fmla="*/ 0 w 1071562"/>
                  <a:gd name="connsiteY0" fmla="*/ 381000 h 381000"/>
                  <a:gd name="connsiteX1" fmla="*/ 1071562 w 1071562"/>
                  <a:gd name="connsiteY1" fmla="*/ 0 h 381000"/>
                  <a:gd name="connsiteX0" fmla="*/ 0 w 1071562"/>
                  <a:gd name="connsiteY0" fmla="*/ 381000 h 381000"/>
                  <a:gd name="connsiteX1" fmla="*/ 1071562 w 1071562"/>
                  <a:gd name="connsiteY1" fmla="*/ 0 h 381000"/>
                  <a:gd name="connsiteX0" fmla="*/ 0 w 1071562"/>
                  <a:gd name="connsiteY0" fmla="*/ 381000 h 381000"/>
                  <a:gd name="connsiteX1" fmla="*/ 1071562 w 1071562"/>
                  <a:gd name="connsiteY1" fmla="*/ 0 h 38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71562" h="381000">
                    <a:moveTo>
                      <a:pt x="0" y="381000"/>
                    </a:moveTo>
                    <a:cubicBezTo>
                      <a:pt x="773112" y="187325"/>
                      <a:pt x="998536" y="179388"/>
                      <a:pt x="1071562" y="0"/>
                    </a:cubicBezTo>
                  </a:path>
                </a:pathLst>
              </a:custGeom>
              <a:noFill/>
              <a:ln w="66675" cap="rnd">
                <a:solidFill>
                  <a:srgbClr val="5D1957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2709" name="Group 2708">
                <a:extLst>
                  <a:ext uri="{FF2B5EF4-FFF2-40B4-BE49-F238E27FC236}">
                    <a16:creationId xmlns:a16="http://schemas.microsoft.com/office/drawing/2014/main" id="{63B0BFB8-F939-43E3-174A-10E0C7D146D5}"/>
                  </a:ext>
                </a:extLst>
              </p:cNvPr>
              <p:cNvGrpSpPr/>
              <p:nvPr/>
            </p:nvGrpSpPr>
            <p:grpSpPr>
              <a:xfrm rot="20972046">
                <a:off x="21039650" y="13474850"/>
                <a:ext cx="792857" cy="338060"/>
                <a:chOff x="20887250" y="13517713"/>
                <a:chExt cx="792857" cy="338060"/>
              </a:xfrm>
            </p:grpSpPr>
            <p:sp>
              <p:nvSpPr>
                <p:cNvPr id="2717" name="Freeform: Shape 2716">
                  <a:extLst>
                    <a:ext uri="{FF2B5EF4-FFF2-40B4-BE49-F238E27FC236}">
                      <a16:creationId xmlns:a16="http://schemas.microsoft.com/office/drawing/2014/main" id="{A0F9DBB2-C2A5-B87C-09CF-CF6155048802}"/>
                    </a:ext>
                  </a:extLst>
                </p:cNvPr>
                <p:cNvSpPr/>
                <p:nvPr/>
              </p:nvSpPr>
              <p:spPr>
                <a:xfrm rot="2136501">
                  <a:off x="20887250" y="13627852"/>
                  <a:ext cx="189685" cy="227921"/>
                </a:xfrm>
                <a:custGeom>
                  <a:avLst/>
                  <a:gdLst>
                    <a:gd name="connsiteX0" fmla="*/ 457200 w 457200"/>
                    <a:gd name="connsiteY0" fmla="*/ 390525 h 390525"/>
                    <a:gd name="connsiteX1" fmla="*/ 238125 w 457200"/>
                    <a:gd name="connsiteY1" fmla="*/ 9525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71488 w 471488"/>
                    <a:gd name="connsiteY0" fmla="*/ 435282 h 435282"/>
                    <a:gd name="connsiteX1" fmla="*/ 314325 w 471488"/>
                    <a:gd name="connsiteY1" fmla="*/ 154294 h 435282"/>
                    <a:gd name="connsiteX2" fmla="*/ 0 w 471488"/>
                    <a:gd name="connsiteY2" fmla="*/ 1894 h 435282"/>
                    <a:gd name="connsiteX0" fmla="*/ 471488 w 471488"/>
                    <a:gd name="connsiteY0" fmla="*/ 433388 h 433388"/>
                    <a:gd name="connsiteX1" fmla="*/ 314325 w 471488"/>
                    <a:gd name="connsiteY1" fmla="*/ 152400 h 433388"/>
                    <a:gd name="connsiteX2" fmla="*/ 0 w 471488"/>
                    <a:gd name="connsiteY2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73595 h 473595"/>
                    <a:gd name="connsiteX1" fmla="*/ 0 w 471488"/>
                    <a:gd name="connsiteY1" fmla="*/ 40207 h 473595"/>
                    <a:gd name="connsiteX0" fmla="*/ 471488 w 558374"/>
                    <a:gd name="connsiteY0" fmla="*/ 469329 h 469329"/>
                    <a:gd name="connsiteX1" fmla="*/ 0 w 558374"/>
                    <a:gd name="connsiteY1" fmla="*/ 35941 h 469329"/>
                    <a:gd name="connsiteX0" fmla="*/ 471488 w 574049"/>
                    <a:gd name="connsiteY0" fmla="*/ 466807 h 466807"/>
                    <a:gd name="connsiteX1" fmla="*/ 0 w 574049"/>
                    <a:gd name="connsiteY1" fmla="*/ 33419 h 466807"/>
                    <a:gd name="connsiteX0" fmla="*/ 585098 w 668302"/>
                    <a:gd name="connsiteY0" fmla="*/ 559703 h 559703"/>
                    <a:gd name="connsiteX1" fmla="*/ 0 w 668302"/>
                    <a:gd name="connsiteY1" fmla="*/ 28358 h 559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68302" h="559703">
                      <a:moveTo>
                        <a:pt x="585098" y="559703"/>
                      </a:moveTo>
                      <a:cubicBezTo>
                        <a:pt x="824517" y="396626"/>
                        <a:pt x="522044" y="-126628"/>
                        <a:pt x="0" y="28358"/>
                      </a:cubicBezTo>
                    </a:path>
                  </a:pathLst>
                </a:custGeom>
                <a:noFill/>
                <a:ln w="101600" cap="rnd">
                  <a:solidFill>
                    <a:schemeClr val="accent5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718" name="Freeform: Shape 2717">
                  <a:extLst>
                    <a:ext uri="{FF2B5EF4-FFF2-40B4-BE49-F238E27FC236}">
                      <a16:creationId xmlns:a16="http://schemas.microsoft.com/office/drawing/2014/main" id="{28617B88-BB4E-59F0-9C50-718279642BBF}"/>
                    </a:ext>
                  </a:extLst>
                </p:cNvPr>
                <p:cNvSpPr/>
                <p:nvPr/>
              </p:nvSpPr>
              <p:spPr>
                <a:xfrm rot="2858302">
                  <a:off x="21236660" y="13369272"/>
                  <a:ext cx="207946" cy="504827"/>
                </a:xfrm>
                <a:custGeom>
                  <a:avLst/>
                  <a:gdLst>
                    <a:gd name="connsiteX0" fmla="*/ 457200 w 457200"/>
                    <a:gd name="connsiteY0" fmla="*/ 390525 h 390525"/>
                    <a:gd name="connsiteX1" fmla="*/ 238125 w 457200"/>
                    <a:gd name="connsiteY1" fmla="*/ 9525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71488 w 471488"/>
                    <a:gd name="connsiteY0" fmla="*/ 435282 h 435282"/>
                    <a:gd name="connsiteX1" fmla="*/ 314325 w 471488"/>
                    <a:gd name="connsiteY1" fmla="*/ 154294 h 435282"/>
                    <a:gd name="connsiteX2" fmla="*/ 0 w 471488"/>
                    <a:gd name="connsiteY2" fmla="*/ 1894 h 435282"/>
                    <a:gd name="connsiteX0" fmla="*/ 471488 w 471488"/>
                    <a:gd name="connsiteY0" fmla="*/ 433388 h 433388"/>
                    <a:gd name="connsiteX1" fmla="*/ 314325 w 471488"/>
                    <a:gd name="connsiteY1" fmla="*/ 152400 h 433388"/>
                    <a:gd name="connsiteX2" fmla="*/ 0 w 471488"/>
                    <a:gd name="connsiteY2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73595 h 473595"/>
                    <a:gd name="connsiteX1" fmla="*/ 0 w 471488"/>
                    <a:gd name="connsiteY1" fmla="*/ 40207 h 473595"/>
                    <a:gd name="connsiteX0" fmla="*/ 471488 w 558374"/>
                    <a:gd name="connsiteY0" fmla="*/ 469329 h 469329"/>
                    <a:gd name="connsiteX1" fmla="*/ 0 w 558374"/>
                    <a:gd name="connsiteY1" fmla="*/ 35941 h 469329"/>
                    <a:gd name="connsiteX0" fmla="*/ 471488 w 574049"/>
                    <a:gd name="connsiteY0" fmla="*/ 466807 h 466807"/>
                    <a:gd name="connsiteX1" fmla="*/ 0 w 574049"/>
                    <a:gd name="connsiteY1" fmla="*/ 33419 h 466807"/>
                    <a:gd name="connsiteX0" fmla="*/ 585098 w 668302"/>
                    <a:gd name="connsiteY0" fmla="*/ 559703 h 559703"/>
                    <a:gd name="connsiteX1" fmla="*/ 0 w 668302"/>
                    <a:gd name="connsiteY1" fmla="*/ 28358 h 559703"/>
                    <a:gd name="connsiteX0" fmla="*/ 0 w 360898"/>
                    <a:gd name="connsiteY0" fmla="*/ 967858 h 967858"/>
                    <a:gd name="connsiteX1" fmla="*/ 99820 w 360898"/>
                    <a:gd name="connsiteY1" fmla="*/ 17143 h 967858"/>
                    <a:gd name="connsiteX0" fmla="*/ 0 w 495707"/>
                    <a:gd name="connsiteY0" fmla="*/ 968077 h 968077"/>
                    <a:gd name="connsiteX1" fmla="*/ 99820 w 495707"/>
                    <a:gd name="connsiteY1" fmla="*/ 17362 h 968077"/>
                    <a:gd name="connsiteX0" fmla="*/ 0 w 343021"/>
                    <a:gd name="connsiteY0" fmla="*/ 950715 h 950715"/>
                    <a:gd name="connsiteX1" fmla="*/ 99820 w 343021"/>
                    <a:gd name="connsiteY1" fmla="*/ 0 h 950715"/>
                    <a:gd name="connsiteX0" fmla="*/ 0 w 543263"/>
                    <a:gd name="connsiteY0" fmla="*/ 1128875 h 1128875"/>
                    <a:gd name="connsiteX1" fmla="*/ 491873 w 543263"/>
                    <a:gd name="connsiteY1" fmla="*/ 1 h 1128875"/>
                    <a:gd name="connsiteX0" fmla="*/ 0 w 584819"/>
                    <a:gd name="connsiteY0" fmla="*/ 1205129 h 1205129"/>
                    <a:gd name="connsiteX1" fmla="*/ 546219 w 584819"/>
                    <a:gd name="connsiteY1" fmla="*/ 1 h 1205129"/>
                    <a:gd name="connsiteX0" fmla="*/ 0 w 692083"/>
                    <a:gd name="connsiteY0" fmla="*/ 1205129 h 1205129"/>
                    <a:gd name="connsiteX1" fmla="*/ 546219 w 692083"/>
                    <a:gd name="connsiteY1" fmla="*/ 1 h 1205129"/>
                    <a:gd name="connsiteX0" fmla="*/ 0 w 672015"/>
                    <a:gd name="connsiteY0" fmla="*/ 1205129 h 1205129"/>
                    <a:gd name="connsiteX1" fmla="*/ 546219 w 672015"/>
                    <a:gd name="connsiteY1" fmla="*/ 1 h 1205129"/>
                    <a:gd name="connsiteX0" fmla="*/ 0 w 709231"/>
                    <a:gd name="connsiteY0" fmla="*/ 1239698 h 1239698"/>
                    <a:gd name="connsiteX1" fmla="*/ 591443 w 709231"/>
                    <a:gd name="connsiteY1" fmla="*/ 1 h 1239698"/>
                    <a:gd name="connsiteX0" fmla="*/ 0 w 655400"/>
                    <a:gd name="connsiteY0" fmla="*/ 1239698 h 1239698"/>
                    <a:gd name="connsiteX1" fmla="*/ 591443 w 655400"/>
                    <a:gd name="connsiteY1" fmla="*/ 1 h 1239698"/>
                    <a:gd name="connsiteX0" fmla="*/ 0 w 633394"/>
                    <a:gd name="connsiteY0" fmla="*/ 1239698 h 1239698"/>
                    <a:gd name="connsiteX1" fmla="*/ 591443 w 633394"/>
                    <a:gd name="connsiteY1" fmla="*/ 1 h 1239698"/>
                    <a:gd name="connsiteX0" fmla="*/ 0 w 732640"/>
                    <a:gd name="connsiteY0" fmla="*/ 1239698 h 1239698"/>
                    <a:gd name="connsiteX1" fmla="*/ 591443 w 732640"/>
                    <a:gd name="connsiteY1" fmla="*/ 1 h 12396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732640" h="1239698">
                      <a:moveTo>
                        <a:pt x="0" y="1239698"/>
                      </a:moveTo>
                      <a:cubicBezTo>
                        <a:pt x="311622" y="1090858"/>
                        <a:pt x="1037569" y="493176"/>
                        <a:pt x="591443" y="1"/>
                      </a:cubicBezTo>
                    </a:path>
                  </a:pathLst>
                </a:custGeom>
                <a:noFill/>
                <a:ln w="101600" cap="rnd">
                  <a:solidFill>
                    <a:schemeClr val="accent5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719" name="Freeform: Shape 2718">
                  <a:extLst>
                    <a:ext uri="{FF2B5EF4-FFF2-40B4-BE49-F238E27FC236}">
                      <a16:creationId xmlns:a16="http://schemas.microsoft.com/office/drawing/2014/main" id="{D666253F-27EF-203E-E214-CA80D11D137E}"/>
                    </a:ext>
                  </a:extLst>
                </p:cNvPr>
                <p:cNvSpPr/>
                <p:nvPr/>
              </p:nvSpPr>
              <p:spPr>
                <a:xfrm rot="21297144">
                  <a:off x="21489721" y="13669858"/>
                  <a:ext cx="190386" cy="145628"/>
                </a:xfrm>
                <a:custGeom>
                  <a:avLst/>
                  <a:gdLst>
                    <a:gd name="connsiteX0" fmla="*/ 457200 w 457200"/>
                    <a:gd name="connsiteY0" fmla="*/ 390525 h 390525"/>
                    <a:gd name="connsiteX1" fmla="*/ 238125 w 457200"/>
                    <a:gd name="connsiteY1" fmla="*/ 9525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71488 w 471488"/>
                    <a:gd name="connsiteY0" fmla="*/ 435282 h 435282"/>
                    <a:gd name="connsiteX1" fmla="*/ 314325 w 471488"/>
                    <a:gd name="connsiteY1" fmla="*/ 154294 h 435282"/>
                    <a:gd name="connsiteX2" fmla="*/ 0 w 471488"/>
                    <a:gd name="connsiteY2" fmla="*/ 1894 h 435282"/>
                    <a:gd name="connsiteX0" fmla="*/ 471488 w 471488"/>
                    <a:gd name="connsiteY0" fmla="*/ 433388 h 433388"/>
                    <a:gd name="connsiteX1" fmla="*/ 314325 w 471488"/>
                    <a:gd name="connsiteY1" fmla="*/ 152400 h 433388"/>
                    <a:gd name="connsiteX2" fmla="*/ 0 w 471488"/>
                    <a:gd name="connsiteY2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63315 w 463315"/>
                    <a:gd name="connsiteY0" fmla="*/ 456255 h 456255"/>
                    <a:gd name="connsiteX1" fmla="*/ 0 w 463315"/>
                    <a:gd name="connsiteY1" fmla="*/ 0 h 456255"/>
                    <a:gd name="connsiteX0" fmla="*/ 463315 w 463315"/>
                    <a:gd name="connsiteY0" fmla="*/ 456255 h 456255"/>
                    <a:gd name="connsiteX1" fmla="*/ 0 w 463315"/>
                    <a:gd name="connsiteY1" fmla="*/ 0 h 456255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464672 w 464673"/>
                    <a:gd name="connsiteY0" fmla="*/ 221036 h 221036"/>
                    <a:gd name="connsiteX1" fmla="*/ 0 w 464673"/>
                    <a:gd name="connsiteY1" fmla="*/ 0 h 221036"/>
                    <a:gd name="connsiteX0" fmla="*/ 464672 w 464673"/>
                    <a:gd name="connsiteY0" fmla="*/ 221036 h 230222"/>
                    <a:gd name="connsiteX1" fmla="*/ 0 w 464673"/>
                    <a:gd name="connsiteY1" fmla="*/ 0 h 230222"/>
                    <a:gd name="connsiteX0" fmla="*/ 464672 w 464673"/>
                    <a:gd name="connsiteY0" fmla="*/ 221036 h 234207"/>
                    <a:gd name="connsiteX1" fmla="*/ 0 w 464673"/>
                    <a:gd name="connsiteY1" fmla="*/ 0 h 2342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64673" h="234207">
                      <a:moveTo>
                        <a:pt x="464672" y="221036"/>
                      </a:moveTo>
                      <a:cubicBezTo>
                        <a:pt x="195180" y="275125"/>
                        <a:pt x="43355" y="154999"/>
                        <a:pt x="0" y="0"/>
                      </a:cubicBezTo>
                    </a:path>
                  </a:pathLst>
                </a:custGeom>
                <a:noFill/>
                <a:ln w="101600" cap="rnd">
                  <a:solidFill>
                    <a:schemeClr val="accent5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2710" name="Freeform: Shape 2709">
                <a:extLst>
                  <a:ext uri="{FF2B5EF4-FFF2-40B4-BE49-F238E27FC236}">
                    <a16:creationId xmlns:a16="http://schemas.microsoft.com/office/drawing/2014/main" id="{B66E48A6-2B68-8623-A6F6-66610D9AF89B}"/>
                  </a:ext>
                </a:extLst>
              </p:cNvPr>
              <p:cNvSpPr/>
              <p:nvPr/>
            </p:nvSpPr>
            <p:spPr>
              <a:xfrm>
                <a:off x="20653864" y="13386265"/>
                <a:ext cx="490537" cy="247651"/>
              </a:xfrm>
              <a:custGeom>
                <a:avLst/>
                <a:gdLst>
                  <a:gd name="connsiteX0" fmla="*/ 0 w 1333500"/>
                  <a:gd name="connsiteY0" fmla="*/ 1009650 h 1009650"/>
                  <a:gd name="connsiteX1" fmla="*/ 1333500 w 1333500"/>
                  <a:gd name="connsiteY1" fmla="*/ 0 h 1009650"/>
                  <a:gd name="connsiteX0" fmla="*/ 0 w 2009775"/>
                  <a:gd name="connsiteY0" fmla="*/ 1057275 h 1057275"/>
                  <a:gd name="connsiteX1" fmla="*/ 2009775 w 2009775"/>
                  <a:gd name="connsiteY1" fmla="*/ 0 h 1057275"/>
                  <a:gd name="connsiteX0" fmla="*/ 0 w 2400300"/>
                  <a:gd name="connsiteY0" fmla="*/ 714375 h 714375"/>
                  <a:gd name="connsiteX1" fmla="*/ 2400300 w 2400300"/>
                  <a:gd name="connsiteY1" fmla="*/ 0 h 714375"/>
                  <a:gd name="connsiteX0" fmla="*/ 0 w 2400300"/>
                  <a:gd name="connsiteY0" fmla="*/ 714375 h 714375"/>
                  <a:gd name="connsiteX1" fmla="*/ 2400300 w 2400300"/>
                  <a:gd name="connsiteY1" fmla="*/ 0 h 714375"/>
                  <a:gd name="connsiteX0" fmla="*/ 0 w 1819275"/>
                  <a:gd name="connsiteY0" fmla="*/ 647700 h 647700"/>
                  <a:gd name="connsiteX1" fmla="*/ 1819275 w 1819275"/>
                  <a:gd name="connsiteY1" fmla="*/ 0 h 647700"/>
                  <a:gd name="connsiteX0" fmla="*/ 2741 w 1822016"/>
                  <a:gd name="connsiteY0" fmla="*/ 647700 h 647700"/>
                  <a:gd name="connsiteX1" fmla="*/ 1822016 w 1822016"/>
                  <a:gd name="connsiteY1" fmla="*/ 0 h 647700"/>
                  <a:gd name="connsiteX0" fmla="*/ 2461 w 1974136"/>
                  <a:gd name="connsiteY0" fmla="*/ 695325 h 695325"/>
                  <a:gd name="connsiteX1" fmla="*/ 1974136 w 1974136"/>
                  <a:gd name="connsiteY1" fmla="*/ 0 h 695325"/>
                  <a:gd name="connsiteX0" fmla="*/ 0 w 1971675"/>
                  <a:gd name="connsiteY0" fmla="*/ 695325 h 695325"/>
                  <a:gd name="connsiteX1" fmla="*/ 1971675 w 1971675"/>
                  <a:gd name="connsiteY1" fmla="*/ 0 h 695325"/>
                  <a:gd name="connsiteX0" fmla="*/ 0 w 1914525"/>
                  <a:gd name="connsiteY0" fmla="*/ 666750 h 666750"/>
                  <a:gd name="connsiteX1" fmla="*/ 1914525 w 1914525"/>
                  <a:gd name="connsiteY1" fmla="*/ 0 h 666750"/>
                  <a:gd name="connsiteX0" fmla="*/ 0 w 1914525"/>
                  <a:gd name="connsiteY0" fmla="*/ 666750 h 666750"/>
                  <a:gd name="connsiteX1" fmla="*/ 1914525 w 1914525"/>
                  <a:gd name="connsiteY1" fmla="*/ 0 h 666750"/>
                  <a:gd name="connsiteX0" fmla="*/ 0 w 1914525"/>
                  <a:gd name="connsiteY0" fmla="*/ 666750 h 666750"/>
                  <a:gd name="connsiteX1" fmla="*/ 1914525 w 1914525"/>
                  <a:gd name="connsiteY1" fmla="*/ 0 h 666750"/>
                  <a:gd name="connsiteX0" fmla="*/ 0 w 1914525"/>
                  <a:gd name="connsiteY0" fmla="*/ 666750 h 666750"/>
                  <a:gd name="connsiteX1" fmla="*/ 1914525 w 1914525"/>
                  <a:gd name="connsiteY1" fmla="*/ 0 h 666750"/>
                  <a:gd name="connsiteX0" fmla="*/ 0 w 1981200"/>
                  <a:gd name="connsiteY0" fmla="*/ 647700 h 647700"/>
                  <a:gd name="connsiteX1" fmla="*/ 1981200 w 1981200"/>
                  <a:gd name="connsiteY1" fmla="*/ 0 h 647700"/>
                  <a:gd name="connsiteX0" fmla="*/ 0 w 1981200"/>
                  <a:gd name="connsiteY0" fmla="*/ 647700 h 647700"/>
                  <a:gd name="connsiteX1" fmla="*/ 1981200 w 1981200"/>
                  <a:gd name="connsiteY1" fmla="*/ 0 h 647700"/>
                  <a:gd name="connsiteX0" fmla="*/ 0 w 1981200"/>
                  <a:gd name="connsiteY0" fmla="*/ 647700 h 647700"/>
                  <a:gd name="connsiteX1" fmla="*/ 1981200 w 1981200"/>
                  <a:gd name="connsiteY1" fmla="*/ 0 h 647700"/>
                  <a:gd name="connsiteX0" fmla="*/ 0 w 1981200"/>
                  <a:gd name="connsiteY0" fmla="*/ 647700 h 647700"/>
                  <a:gd name="connsiteX1" fmla="*/ 1981200 w 1981200"/>
                  <a:gd name="connsiteY1" fmla="*/ 0 h 647700"/>
                  <a:gd name="connsiteX0" fmla="*/ 0 w 1981200"/>
                  <a:gd name="connsiteY0" fmla="*/ 647700 h 655109"/>
                  <a:gd name="connsiteX1" fmla="*/ 1981200 w 1981200"/>
                  <a:gd name="connsiteY1" fmla="*/ 0 h 655109"/>
                  <a:gd name="connsiteX0" fmla="*/ 0 w 2066925"/>
                  <a:gd name="connsiteY0" fmla="*/ 581025 h 589827"/>
                  <a:gd name="connsiteX1" fmla="*/ 2066925 w 2066925"/>
                  <a:gd name="connsiteY1" fmla="*/ 0 h 589827"/>
                  <a:gd name="connsiteX0" fmla="*/ 0 w 2066925"/>
                  <a:gd name="connsiteY0" fmla="*/ 581025 h 584165"/>
                  <a:gd name="connsiteX1" fmla="*/ 2066925 w 2066925"/>
                  <a:gd name="connsiteY1" fmla="*/ 0 h 584165"/>
                  <a:gd name="connsiteX0" fmla="*/ 0 w 1138238"/>
                  <a:gd name="connsiteY0" fmla="*/ 242887 h 275145"/>
                  <a:gd name="connsiteX1" fmla="*/ 1138238 w 1138238"/>
                  <a:gd name="connsiteY1" fmla="*/ 0 h 275145"/>
                  <a:gd name="connsiteX0" fmla="*/ 0 w 1138238"/>
                  <a:gd name="connsiteY0" fmla="*/ 242887 h 247758"/>
                  <a:gd name="connsiteX1" fmla="*/ 1138238 w 1138238"/>
                  <a:gd name="connsiteY1" fmla="*/ 0 h 247758"/>
                  <a:gd name="connsiteX0" fmla="*/ 0 w 1147763"/>
                  <a:gd name="connsiteY0" fmla="*/ 257175 h 261708"/>
                  <a:gd name="connsiteX1" fmla="*/ 1147763 w 1147763"/>
                  <a:gd name="connsiteY1" fmla="*/ 0 h 261708"/>
                  <a:gd name="connsiteX0" fmla="*/ 0 w 1147763"/>
                  <a:gd name="connsiteY0" fmla="*/ 257175 h 262683"/>
                  <a:gd name="connsiteX1" fmla="*/ 1147763 w 1147763"/>
                  <a:gd name="connsiteY1" fmla="*/ 0 h 262683"/>
                  <a:gd name="connsiteX0" fmla="*/ 0 w 1290638"/>
                  <a:gd name="connsiteY0" fmla="*/ 395287 h 398324"/>
                  <a:gd name="connsiteX1" fmla="*/ 1290638 w 1290638"/>
                  <a:gd name="connsiteY1" fmla="*/ 0 h 398324"/>
                  <a:gd name="connsiteX0" fmla="*/ 0 w 1071563"/>
                  <a:gd name="connsiteY0" fmla="*/ 390525 h 393610"/>
                  <a:gd name="connsiteX1" fmla="*/ 1071563 w 1071563"/>
                  <a:gd name="connsiteY1" fmla="*/ 0 h 393610"/>
                  <a:gd name="connsiteX0" fmla="*/ 0 w 1071563"/>
                  <a:gd name="connsiteY0" fmla="*/ 390525 h 390525"/>
                  <a:gd name="connsiteX1" fmla="*/ 1071563 w 1071563"/>
                  <a:gd name="connsiteY1" fmla="*/ 0 h 390525"/>
                  <a:gd name="connsiteX0" fmla="*/ 0 w 1081088"/>
                  <a:gd name="connsiteY0" fmla="*/ 395288 h 395288"/>
                  <a:gd name="connsiteX1" fmla="*/ 1081088 w 1081088"/>
                  <a:gd name="connsiteY1" fmla="*/ 0 h 395288"/>
                  <a:gd name="connsiteX0" fmla="*/ 0 w 1081088"/>
                  <a:gd name="connsiteY0" fmla="*/ 395288 h 395288"/>
                  <a:gd name="connsiteX1" fmla="*/ 1081088 w 1081088"/>
                  <a:gd name="connsiteY1" fmla="*/ 0 h 395288"/>
                  <a:gd name="connsiteX0" fmla="*/ 0 w 1081088"/>
                  <a:gd name="connsiteY0" fmla="*/ 395288 h 395288"/>
                  <a:gd name="connsiteX1" fmla="*/ 1081088 w 1081088"/>
                  <a:gd name="connsiteY1" fmla="*/ 0 h 395288"/>
                  <a:gd name="connsiteX0" fmla="*/ 0 w 1081088"/>
                  <a:gd name="connsiteY0" fmla="*/ 395288 h 395288"/>
                  <a:gd name="connsiteX1" fmla="*/ 1081088 w 1081088"/>
                  <a:gd name="connsiteY1" fmla="*/ 0 h 395288"/>
                  <a:gd name="connsiteX0" fmla="*/ 0 w 1028700"/>
                  <a:gd name="connsiteY0" fmla="*/ 381000 h 381000"/>
                  <a:gd name="connsiteX1" fmla="*/ 1028700 w 1028700"/>
                  <a:gd name="connsiteY1" fmla="*/ 0 h 381000"/>
                  <a:gd name="connsiteX0" fmla="*/ 0 w 1028700"/>
                  <a:gd name="connsiteY0" fmla="*/ 381000 h 381000"/>
                  <a:gd name="connsiteX1" fmla="*/ 1028700 w 1028700"/>
                  <a:gd name="connsiteY1" fmla="*/ 0 h 381000"/>
                  <a:gd name="connsiteX0" fmla="*/ 0 w 1071562"/>
                  <a:gd name="connsiteY0" fmla="*/ 381000 h 381000"/>
                  <a:gd name="connsiteX1" fmla="*/ 1071562 w 1071562"/>
                  <a:gd name="connsiteY1" fmla="*/ 0 h 381000"/>
                  <a:gd name="connsiteX0" fmla="*/ 0 w 1071562"/>
                  <a:gd name="connsiteY0" fmla="*/ 381000 h 381000"/>
                  <a:gd name="connsiteX1" fmla="*/ 1071562 w 1071562"/>
                  <a:gd name="connsiteY1" fmla="*/ 0 h 381000"/>
                  <a:gd name="connsiteX0" fmla="*/ 0 w 1071562"/>
                  <a:gd name="connsiteY0" fmla="*/ 381000 h 381000"/>
                  <a:gd name="connsiteX1" fmla="*/ 1071562 w 1071562"/>
                  <a:gd name="connsiteY1" fmla="*/ 0 h 381000"/>
                  <a:gd name="connsiteX0" fmla="*/ 0 w 1071562"/>
                  <a:gd name="connsiteY0" fmla="*/ 381000 h 381000"/>
                  <a:gd name="connsiteX1" fmla="*/ 1071562 w 1071562"/>
                  <a:gd name="connsiteY1" fmla="*/ 0 h 381000"/>
                  <a:gd name="connsiteX0" fmla="*/ 0 w 1071562"/>
                  <a:gd name="connsiteY0" fmla="*/ 381000 h 381000"/>
                  <a:gd name="connsiteX1" fmla="*/ 1071562 w 1071562"/>
                  <a:gd name="connsiteY1" fmla="*/ 0 h 381000"/>
                  <a:gd name="connsiteX0" fmla="*/ 0 w 1071562"/>
                  <a:gd name="connsiteY0" fmla="*/ 381000 h 381000"/>
                  <a:gd name="connsiteX1" fmla="*/ 1071562 w 1071562"/>
                  <a:gd name="connsiteY1" fmla="*/ 0 h 381000"/>
                  <a:gd name="connsiteX0" fmla="*/ 0 w 1071562"/>
                  <a:gd name="connsiteY0" fmla="*/ 381000 h 381000"/>
                  <a:gd name="connsiteX1" fmla="*/ 1071562 w 1071562"/>
                  <a:gd name="connsiteY1" fmla="*/ 0 h 381000"/>
                  <a:gd name="connsiteX0" fmla="*/ 0 w 1071562"/>
                  <a:gd name="connsiteY0" fmla="*/ 381000 h 381000"/>
                  <a:gd name="connsiteX1" fmla="*/ 1071562 w 1071562"/>
                  <a:gd name="connsiteY1" fmla="*/ 0 h 381000"/>
                  <a:gd name="connsiteX0" fmla="*/ 0 w 495300"/>
                  <a:gd name="connsiteY0" fmla="*/ 228600 h 228600"/>
                  <a:gd name="connsiteX1" fmla="*/ 495300 w 495300"/>
                  <a:gd name="connsiteY1" fmla="*/ 0 h 228600"/>
                  <a:gd name="connsiteX0" fmla="*/ 0 w 504825"/>
                  <a:gd name="connsiteY0" fmla="*/ 338138 h 338138"/>
                  <a:gd name="connsiteX1" fmla="*/ 504825 w 504825"/>
                  <a:gd name="connsiteY1" fmla="*/ 0 h 338138"/>
                  <a:gd name="connsiteX0" fmla="*/ 23754 w 528579"/>
                  <a:gd name="connsiteY0" fmla="*/ 338138 h 338138"/>
                  <a:gd name="connsiteX1" fmla="*/ 528579 w 528579"/>
                  <a:gd name="connsiteY1" fmla="*/ 0 h 338138"/>
                  <a:gd name="connsiteX0" fmla="*/ 0 w 504825"/>
                  <a:gd name="connsiteY0" fmla="*/ 338138 h 338138"/>
                  <a:gd name="connsiteX1" fmla="*/ 504825 w 504825"/>
                  <a:gd name="connsiteY1" fmla="*/ 0 h 338138"/>
                  <a:gd name="connsiteX0" fmla="*/ 0 w 490537"/>
                  <a:gd name="connsiteY0" fmla="*/ 247651 h 247651"/>
                  <a:gd name="connsiteX1" fmla="*/ 490537 w 490537"/>
                  <a:gd name="connsiteY1" fmla="*/ 0 h 247651"/>
                  <a:gd name="connsiteX0" fmla="*/ 0 w 490537"/>
                  <a:gd name="connsiteY0" fmla="*/ 247651 h 247651"/>
                  <a:gd name="connsiteX1" fmla="*/ 490537 w 490537"/>
                  <a:gd name="connsiteY1" fmla="*/ 0 h 247651"/>
                  <a:gd name="connsiteX0" fmla="*/ 0 w 490537"/>
                  <a:gd name="connsiteY0" fmla="*/ 247651 h 247651"/>
                  <a:gd name="connsiteX1" fmla="*/ 490537 w 490537"/>
                  <a:gd name="connsiteY1" fmla="*/ 0 h 247651"/>
                  <a:gd name="connsiteX0" fmla="*/ 0 w 490537"/>
                  <a:gd name="connsiteY0" fmla="*/ 247651 h 247651"/>
                  <a:gd name="connsiteX1" fmla="*/ 490537 w 490537"/>
                  <a:gd name="connsiteY1" fmla="*/ 0 h 247651"/>
                  <a:gd name="connsiteX0" fmla="*/ 0 w 490537"/>
                  <a:gd name="connsiteY0" fmla="*/ 247651 h 247651"/>
                  <a:gd name="connsiteX1" fmla="*/ 490537 w 490537"/>
                  <a:gd name="connsiteY1" fmla="*/ 0 h 247651"/>
                  <a:gd name="connsiteX0" fmla="*/ 0 w 490537"/>
                  <a:gd name="connsiteY0" fmla="*/ 247651 h 247651"/>
                  <a:gd name="connsiteX1" fmla="*/ 490537 w 490537"/>
                  <a:gd name="connsiteY1" fmla="*/ 0 h 2476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90537" h="247651">
                    <a:moveTo>
                      <a:pt x="0" y="247651"/>
                    </a:moveTo>
                    <a:cubicBezTo>
                      <a:pt x="77788" y="111126"/>
                      <a:pt x="155574" y="69851"/>
                      <a:pt x="490537" y="0"/>
                    </a:cubicBezTo>
                  </a:path>
                </a:pathLst>
              </a:custGeom>
              <a:noFill/>
              <a:ln w="66675" cap="rnd">
                <a:solidFill>
                  <a:srgbClr val="A02C9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711" name="Freeform: Shape 2710">
                <a:extLst>
                  <a:ext uri="{FF2B5EF4-FFF2-40B4-BE49-F238E27FC236}">
                    <a16:creationId xmlns:a16="http://schemas.microsoft.com/office/drawing/2014/main" id="{A5067698-5DEB-FE84-564B-38C28FA624DB}"/>
                  </a:ext>
                </a:extLst>
              </p:cNvPr>
              <p:cNvSpPr/>
              <p:nvPr/>
            </p:nvSpPr>
            <p:spPr>
              <a:xfrm rot="17319477">
                <a:off x="20750494" y="12700197"/>
                <a:ext cx="302628" cy="278173"/>
              </a:xfrm>
              <a:custGeom>
                <a:avLst/>
                <a:gdLst>
                  <a:gd name="connsiteX0" fmla="*/ 457200 w 457200"/>
                  <a:gd name="connsiteY0" fmla="*/ 390525 h 390525"/>
                  <a:gd name="connsiteX1" fmla="*/ 238125 w 457200"/>
                  <a:gd name="connsiteY1" fmla="*/ 9525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2406 h 392406"/>
                  <a:gd name="connsiteX1" fmla="*/ 314325 w 457200"/>
                  <a:gd name="connsiteY1" fmla="*/ 154281 h 392406"/>
                  <a:gd name="connsiteX2" fmla="*/ 0 w 457200"/>
                  <a:gd name="connsiteY2" fmla="*/ 1881 h 392406"/>
                  <a:gd name="connsiteX0" fmla="*/ 457200 w 457200"/>
                  <a:gd name="connsiteY0" fmla="*/ 392406 h 392406"/>
                  <a:gd name="connsiteX1" fmla="*/ 314325 w 457200"/>
                  <a:gd name="connsiteY1" fmla="*/ 154281 h 392406"/>
                  <a:gd name="connsiteX2" fmla="*/ 0 w 457200"/>
                  <a:gd name="connsiteY2" fmla="*/ 1881 h 392406"/>
                  <a:gd name="connsiteX0" fmla="*/ 471488 w 471488"/>
                  <a:gd name="connsiteY0" fmla="*/ 435282 h 435282"/>
                  <a:gd name="connsiteX1" fmla="*/ 314325 w 471488"/>
                  <a:gd name="connsiteY1" fmla="*/ 154294 h 435282"/>
                  <a:gd name="connsiteX2" fmla="*/ 0 w 471488"/>
                  <a:gd name="connsiteY2" fmla="*/ 1894 h 435282"/>
                  <a:gd name="connsiteX0" fmla="*/ 471488 w 471488"/>
                  <a:gd name="connsiteY0" fmla="*/ 433388 h 433388"/>
                  <a:gd name="connsiteX1" fmla="*/ 314325 w 471488"/>
                  <a:gd name="connsiteY1" fmla="*/ 152400 h 433388"/>
                  <a:gd name="connsiteX2" fmla="*/ 0 w 471488"/>
                  <a:gd name="connsiteY2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71488" h="433388">
                    <a:moveTo>
                      <a:pt x="471488" y="433388"/>
                    </a:moveTo>
                    <a:cubicBezTo>
                      <a:pt x="438150" y="169863"/>
                      <a:pt x="261938" y="11113"/>
                      <a:pt x="0" y="0"/>
                    </a:cubicBezTo>
                  </a:path>
                </a:pathLst>
              </a:custGeom>
              <a:noFill/>
              <a:ln w="101600" cap="rnd">
                <a:solidFill>
                  <a:srgbClr val="9C2D9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2712" name="Group 2711">
                <a:extLst>
                  <a:ext uri="{FF2B5EF4-FFF2-40B4-BE49-F238E27FC236}">
                    <a16:creationId xmlns:a16="http://schemas.microsoft.com/office/drawing/2014/main" id="{B900C91E-7A55-E4C1-48E4-16388A4EFB5B}"/>
                  </a:ext>
                </a:extLst>
              </p:cNvPr>
              <p:cNvGrpSpPr/>
              <p:nvPr/>
            </p:nvGrpSpPr>
            <p:grpSpPr>
              <a:xfrm rot="9697841">
                <a:off x="21655356" y="12043064"/>
                <a:ext cx="345110" cy="401755"/>
                <a:chOff x="19645834" y="13247395"/>
                <a:chExt cx="345110" cy="401755"/>
              </a:xfrm>
            </p:grpSpPr>
            <p:sp>
              <p:nvSpPr>
                <p:cNvPr id="2715" name="Freeform: Shape 2714">
                  <a:extLst>
                    <a:ext uri="{FF2B5EF4-FFF2-40B4-BE49-F238E27FC236}">
                      <a16:creationId xmlns:a16="http://schemas.microsoft.com/office/drawing/2014/main" id="{325EF71C-F77F-E443-15EC-BA3BF10AA3DC}"/>
                    </a:ext>
                  </a:extLst>
                </p:cNvPr>
                <p:cNvSpPr/>
                <p:nvPr/>
              </p:nvSpPr>
              <p:spPr>
                <a:xfrm rot="2242374">
                  <a:off x="19834888" y="13247395"/>
                  <a:ext cx="156056" cy="201341"/>
                </a:xfrm>
                <a:custGeom>
                  <a:avLst/>
                  <a:gdLst>
                    <a:gd name="connsiteX0" fmla="*/ 457200 w 457200"/>
                    <a:gd name="connsiteY0" fmla="*/ 390525 h 390525"/>
                    <a:gd name="connsiteX1" fmla="*/ 238125 w 457200"/>
                    <a:gd name="connsiteY1" fmla="*/ 9525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71488 w 471488"/>
                    <a:gd name="connsiteY0" fmla="*/ 435282 h 435282"/>
                    <a:gd name="connsiteX1" fmla="*/ 314325 w 471488"/>
                    <a:gd name="connsiteY1" fmla="*/ 154294 h 435282"/>
                    <a:gd name="connsiteX2" fmla="*/ 0 w 471488"/>
                    <a:gd name="connsiteY2" fmla="*/ 1894 h 435282"/>
                    <a:gd name="connsiteX0" fmla="*/ 471488 w 471488"/>
                    <a:gd name="connsiteY0" fmla="*/ 433388 h 433388"/>
                    <a:gd name="connsiteX1" fmla="*/ 314325 w 471488"/>
                    <a:gd name="connsiteY1" fmla="*/ 152400 h 433388"/>
                    <a:gd name="connsiteX2" fmla="*/ 0 w 471488"/>
                    <a:gd name="connsiteY2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63315 w 463315"/>
                    <a:gd name="connsiteY0" fmla="*/ 456255 h 456255"/>
                    <a:gd name="connsiteX1" fmla="*/ 0 w 463315"/>
                    <a:gd name="connsiteY1" fmla="*/ 0 h 456255"/>
                    <a:gd name="connsiteX0" fmla="*/ 463315 w 463315"/>
                    <a:gd name="connsiteY0" fmla="*/ 456255 h 456255"/>
                    <a:gd name="connsiteX1" fmla="*/ 0 w 463315"/>
                    <a:gd name="connsiteY1" fmla="*/ 0 h 456255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80884" h="323808">
                      <a:moveTo>
                        <a:pt x="380884" y="323808"/>
                      </a:moveTo>
                      <a:cubicBezTo>
                        <a:pt x="184627" y="266821"/>
                        <a:pt x="43355" y="154999"/>
                        <a:pt x="0" y="0"/>
                      </a:cubicBezTo>
                    </a:path>
                  </a:pathLst>
                </a:custGeom>
                <a:noFill/>
                <a:ln w="101600" cap="rnd"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716" name="Freeform: Shape 2715">
                  <a:extLst>
                    <a:ext uri="{FF2B5EF4-FFF2-40B4-BE49-F238E27FC236}">
                      <a16:creationId xmlns:a16="http://schemas.microsoft.com/office/drawing/2014/main" id="{01DBFC8F-675A-27AD-2F49-0CCD9E0CB596}"/>
                    </a:ext>
                  </a:extLst>
                </p:cNvPr>
                <p:cNvSpPr/>
                <p:nvPr/>
              </p:nvSpPr>
              <p:spPr>
                <a:xfrm rot="20082557">
                  <a:off x="19645834" y="13370977"/>
                  <a:ext cx="302628" cy="278173"/>
                </a:xfrm>
                <a:custGeom>
                  <a:avLst/>
                  <a:gdLst>
                    <a:gd name="connsiteX0" fmla="*/ 457200 w 457200"/>
                    <a:gd name="connsiteY0" fmla="*/ 390525 h 390525"/>
                    <a:gd name="connsiteX1" fmla="*/ 238125 w 457200"/>
                    <a:gd name="connsiteY1" fmla="*/ 9525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71488 w 471488"/>
                    <a:gd name="connsiteY0" fmla="*/ 435282 h 435282"/>
                    <a:gd name="connsiteX1" fmla="*/ 314325 w 471488"/>
                    <a:gd name="connsiteY1" fmla="*/ 154294 h 435282"/>
                    <a:gd name="connsiteX2" fmla="*/ 0 w 471488"/>
                    <a:gd name="connsiteY2" fmla="*/ 1894 h 435282"/>
                    <a:gd name="connsiteX0" fmla="*/ 471488 w 471488"/>
                    <a:gd name="connsiteY0" fmla="*/ 433388 h 433388"/>
                    <a:gd name="connsiteX1" fmla="*/ 314325 w 471488"/>
                    <a:gd name="connsiteY1" fmla="*/ 152400 h 433388"/>
                    <a:gd name="connsiteX2" fmla="*/ 0 w 471488"/>
                    <a:gd name="connsiteY2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71488" h="433388">
                      <a:moveTo>
                        <a:pt x="471488" y="433388"/>
                      </a:moveTo>
                      <a:cubicBezTo>
                        <a:pt x="438150" y="169863"/>
                        <a:pt x="261938" y="11113"/>
                        <a:pt x="0" y="0"/>
                      </a:cubicBezTo>
                    </a:path>
                  </a:pathLst>
                </a:custGeom>
                <a:noFill/>
                <a:ln w="101600" cap="rnd">
                  <a:solidFill>
                    <a:srgbClr val="9C2D9F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2713" name="Freeform: Shape 2712">
                <a:extLst>
                  <a:ext uri="{FF2B5EF4-FFF2-40B4-BE49-F238E27FC236}">
                    <a16:creationId xmlns:a16="http://schemas.microsoft.com/office/drawing/2014/main" id="{61F371CE-6EE4-4B92-FBCE-8C09C8329953}"/>
                  </a:ext>
                </a:extLst>
              </p:cNvPr>
              <p:cNvSpPr/>
              <p:nvPr/>
            </p:nvSpPr>
            <p:spPr>
              <a:xfrm rot="14204146">
                <a:off x="19098329" y="12930970"/>
                <a:ext cx="392559" cy="365006"/>
              </a:xfrm>
              <a:custGeom>
                <a:avLst/>
                <a:gdLst>
                  <a:gd name="connsiteX0" fmla="*/ 457200 w 457200"/>
                  <a:gd name="connsiteY0" fmla="*/ 390525 h 390525"/>
                  <a:gd name="connsiteX1" fmla="*/ 238125 w 457200"/>
                  <a:gd name="connsiteY1" fmla="*/ 9525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2406 h 392406"/>
                  <a:gd name="connsiteX1" fmla="*/ 314325 w 457200"/>
                  <a:gd name="connsiteY1" fmla="*/ 154281 h 392406"/>
                  <a:gd name="connsiteX2" fmla="*/ 0 w 457200"/>
                  <a:gd name="connsiteY2" fmla="*/ 1881 h 392406"/>
                  <a:gd name="connsiteX0" fmla="*/ 457200 w 457200"/>
                  <a:gd name="connsiteY0" fmla="*/ 392406 h 392406"/>
                  <a:gd name="connsiteX1" fmla="*/ 314325 w 457200"/>
                  <a:gd name="connsiteY1" fmla="*/ 154281 h 392406"/>
                  <a:gd name="connsiteX2" fmla="*/ 0 w 457200"/>
                  <a:gd name="connsiteY2" fmla="*/ 1881 h 392406"/>
                  <a:gd name="connsiteX0" fmla="*/ 471488 w 471488"/>
                  <a:gd name="connsiteY0" fmla="*/ 435282 h 435282"/>
                  <a:gd name="connsiteX1" fmla="*/ 314325 w 471488"/>
                  <a:gd name="connsiteY1" fmla="*/ 154294 h 435282"/>
                  <a:gd name="connsiteX2" fmla="*/ 0 w 471488"/>
                  <a:gd name="connsiteY2" fmla="*/ 1894 h 435282"/>
                  <a:gd name="connsiteX0" fmla="*/ 471488 w 471488"/>
                  <a:gd name="connsiteY0" fmla="*/ 433388 h 433388"/>
                  <a:gd name="connsiteX1" fmla="*/ 314325 w 471488"/>
                  <a:gd name="connsiteY1" fmla="*/ 152400 h 433388"/>
                  <a:gd name="connsiteX2" fmla="*/ 0 w 471488"/>
                  <a:gd name="connsiteY2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  <a:gd name="connsiteX0" fmla="*/ 512235 w 512235"/>
                  <a:gd name="connsiteY0" fmla="*/ 602399 h 602399"/>
                  <a:gd name="connsiteX1" fmla="*/ 0 w 512235"/>
                  <a:gd name="connsiteY1" fmla="*/ 0 h 602399"/>
                  <a:gd name="connsiteX0" fmla="*/ 512235 w 512235"/>
                  <a:gd name="connsiteY0" fmla="*/ 602399 h 602399"/>
                  <a:gd name="connsiteX1" fmla="*/ 0 w 512235"/>
                  <a:gd name="connsiteY1" fmla="*/ 0 h 602399"/>
                  <a:gd name="connsiteX0" fmla="*/ 512235 w 513227"/>
                  <a:gd name="connsiteY0" fmla="*/ 602399 h 602399"/>
                  <a:gd name="connsiteX1" fmla="*/ 0 w 513227"/>
                  <a:gd name="connsiteY1" fmla="*/ 0 h 602399"/>
                  <a:gd name="connsiteX0" fmla="*/ 611598 w 612344"/>
                  <a:gd name="connsiteY0" fmla="*/ 568672 h 568672"/>
                  <a:gd name="connsiteX1" fmla="*/ 0 w 612344"/>
                  <a:gd name="connsiteY1" fmla="*/ 0 h 568672"/>
                  <a:gd name="connsiteX0" fmla="*/ 611598 w 611598"/>
                  <a:gd name="connsiteY0" fmla="*/ 568672 h 568672"/>
                  <a:gd name="connsiteX1" fmla="*/ 0 w 611598"/>
                  <a:gd name="connsiteY1" fmla="*/ 0 h 568672"/>
                  <a:gd name="connsiteX0" fmla="*/ 611598 w 611598"/>
                  <a:gd name="connsiteY0" fmla="*/ 568672 h 568672"/>
                  <a:gd name="connsiteX1" fmla="*/ 0 w 611598"/>
                  <a:gd name="connsiteY1" fmla="*/ 0 h 568672"/>
                  <a:gd name="connsiteX0" fmla="*/ 611598 w 611598"/>
                  <a:gd name="connsiteY0" fmla="*/ 568672 h 568672"/>
                  <a:gd name="connsiteX1" fmla="*/ 0 w 611598"/>
                  <a:gd name="connsiteY1" fmla="*/ 0 h 568672"/>
                  <a:gd name="connsiteX0" fmla="*/ 611598 w 611598"/>
                  <a:gd name="connsiteY0" fmla="*/ 568672 h 568672"/>
                  <a:gd name="connsiteX1" fmla="*/ 0 w 611598"/>
                  <a:gd name="connsiteY1" fmla="*/ 0 h 5686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11598" h="568672">
                    <a:moveTo>
                      <a:pt x="611598" y="568672"/>
                    </a:moveTo>
                    <a:cubicBezTo>
                      <a:pt x="561397" y="255467"/>
                      <a:pt x="232312" y="54414"/>
                      <a:pt x="0" y="0"/>
                    </a:cubicBezTo>
                  </a:path>
                </a:pathLst>
              </a:custGeom>
              <a:noFill/>
              <a:ln w="101600" cap="rnd">
                <a:solidFill>
                  <a:srgbClr val="E18FD7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714" name="Freeform: Shape 2713">
                <a:extLst>
                  <a:ext uri="{FF2B5EF4-FFF2-40B4-BE49-F238E27FC236}">
                    <a16:creationId xmlns:a16="http://schemas.microsoft.com/office/drawing/2014/main" id="{06FE305A-FA37-9E93-A427-9AF2C0586419}"/>
                  </a:ext>
                </a:extLst>
              </p:cNvPr>
              <p:cNvSpPr/>
              <p:nvPr/>
            </p:nvSpPr>
            <p:spPr>
              <a:xfrm rot="2317443">
                <a:off x="22287197" y="12855915"/>
                <a:ext cx="291741" cy="466537"/>
              </a:xfrm>
              <a:custGeom>
                <a:avLst/>
                <a:gdLst>
                  <a:gd name="connsiteX0" fmla="*/ 457200 w 457200"/>
                  <a:gd name="connsiteY0" fmla="*/ 390525 h 390525"/>
                  <a:gd name="connsiteX1" fmla="*/ 238125 w 457200"/>
                  <a:gd name="connsiteY1" fmla="*/ 9525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2406 h 392406"/>
                  <a:gd name="connsiteX1" fmla="*/ 314325 w 457200"/>
                  <a:gd name="connsiteY1" fmla="*/ 154281 h 392406"/>
                  <a:gd name="connsiteX2" fmla="*/ 0 w 457200"/>
                  <a:gd name="connsiteY2" fmla="*/ 1881 h 392406"/>
                  <a:gd name="connsiteX0" fmla="*/ 457200 w 457200"/>
                  <a:gd name="connsiteY0" fmla="*/ 392406 h 392406"/>
                  <a:gd name="connsiteX1" fmla="*/ 314325 w 457200"/>
                  <a:gd name="connsiteY1" fmla="*/ 154281 h 392406"/>
                  <a:gd name="connsiteX2" fmla="*/ 0 w 457200"/>
                  <a:gd name="connsiteY2" fmla="*/ 1881 h 392406"/>
                  <a:gd name="connsiteX0" fmla="*/ 471488 w 471488"/>
                  <a:gd name="connsiteY0" fmla="*/ 435282 h 435282"/>
                  <a:gd name="connsiteX1" fmla="*/ 314325 w 471488"/>
                  <a:gd name="connsiteY1" fmla="*/ 154294 h 435282"/>
                  <a:gd name="connsiteX2" fmla="*/ 0 w 471488"/>
                  <a:gd name="connsiteY2" fmla="*/ 1894 h 435282"/>
                  <a:gd name="connsiteX0" fmla="*/ 471488 w 471488"/>
                  <a:gd name="connsiteY0" fmla="*/ 433388 h 433388"/>
                  <a:gd name="connsiteX1" fmla="*/ 314325 w 471488"/>
                  <a:gd name="connsiteY1" fmla="*/ 152400 h 433388"/>
                  <a:gd name="connsiteX2" fmla="*/ 0 w 471488"/>
                  <a:gd name="connsiteY2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71488" h="433388">
                    <a:moveTo>
                      <a:pt x="471488" y="433388"/>
                    </a:moveTo>
                    <a:cubicBezTo>
                      <a:pt x="438150" y="169863"/>
                      <a:pt x="261938" y="11113"/>
                      <a:pt x="0" y="0"/>
                    </a:cubicBezTo>
                  </a:path>
                </a:pathLst>
              </a:custGeom>
              <a:noFill/>
              <a:ln w="101600" cap="rnd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pic>
          <p:nvPicPr>
            <p:cNvPr id="2693" name="Picture 2692" descr="A green and yellow geometrical object&#10;&#10;AI-generated content may be incorrect.">
              <a:extLst>
                <a:ext uri="{FF2B5EF4-FFF2-40B4-BE49-F238E27FC236}">
                  <a16:creationId xmlns:a16="http://schemas.microsoft.com/office/drawing/2014/main" id="{F41700A3-7195-A6A6-A133-FB231553A916}"/>
                </a:ext>
              </a:extLst>
            </p:cNvPr>
            <p:cNvPicPr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850103" y="11843890"/>
              <a:ext cx="4217365" cy="3762931"/>
            </a:xfrm>
            <a:prstGeom prst="rect">
              <a:avLst/>
            </a:prstGeom>
          </p:spPr>
        </p:pic>
      </p:grpSp>
      <p:sp>
        <p:nvSpPr>
          <p:cNvPr id="2728" name="TextBox 2727">
            <a:extLst>
              <a:ext uri="{FF2B5EF4-FFF2-40B4-BE49-F238E27FC236}">
                <a16:creationId xmlns:a16="http://schemas.microsoft.com/office/drawing/2014/main" id="{1148507A-119E-FE7D-064B-26A5005F9F91}"/>
              </a:ext>
            </a:extLst>
          </p:cNvPr>
          <p:cNvSpPr txBox="1"/>
          <p:nvPr/>
        </p:nvSpPr>
        <p:spPr>
          <a:xfrm>
            <a:off x="35618423" y="4234330"/>
            <a:ext cx="536877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– Humble Beginnings</a:t>
            </a:r>
          </a:p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The Single Layer Perceptron</a:t>
            </a:r>
          </a:p>
        </p:txBody>
      </p:sp>
      <p:sp>
        <p:nvSpPr>
          <p:cNvPr id="2729" name="TextBox 2728">
            <a:extLst>
              <a:ext uri="{FF2B5EF4-FFF2-40B4-BE49-F238E27FC236}">
                <a16:creationId xmlns:a16="http://schemas.microsoft.com/office/drawing/2014/main" id="{607E324A-45D2-9563-72A9-B2BBA3F54E8F}"/>
              </a:ext>
            </a:extLst>
          </p:cNvPr>
          <p:cNvSpPr txBox="1"/>
          <p:nvPr/>
        </p:nvSpPr>
        <p:spPr>
          <a:xfrm>
            <a:off x="34744505" y="20689901"/>
            <a:ext cx="491673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– Learning from Mistakes</a:t>
            </a:r>
          </a:p>
          <a:p>
            <a:pPr algn="r"/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Backpropagation</a:t>
            </a:r>
          </a:p>
        </p:txBody>
      </p:sp>
      <p:sp>
        <p:nvSpPr>
          <p:cNvPr id="2730" name="TextBox 2729">
            <a:extLst>
              <a:ext uri="{FF2B5EF4-FFF2-40B4-BE49-F238E27FC236}">
                <a16:creationId xmlns:a16="http://schemas.microsoft.com/office/drawing/2014/main" id="{2E917300-868B-3F49-1751-7B161A472BF9}"/>
              </a:ext>
            </a:extLst>
          </p:cNvPr>
          <p:cNvSpPr txBox="1"/>
          <p:nvPr/>
        </p:nvSpPr>
        <p:spPr>
          <a:xfrm>
            <a:off x="1017147" y="20868478"/>
            <a:ext cx="1048905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Endless Possibilities – </a:t>
            </a:r>
          </a:p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Deep Machine Learning</a:t>
            </a:r>
          </a:p>
        </p:txBody>
      </p:sp>
      <p:sp>
        <p:nvSpPr>
          <p:cNvPr id="2731" name="TextBox 2730">
            <a:extLst>
              <a:ext uri="{FF2B5EF4-FFF2-40B4-BE49-F238E27FC236}">
                <a16:creationId xmlns:a16="http://schemas.microsoft.com/office/drawing/2014/main" id="{85F324C2-A147-10DC-0E76-19B1451BE9A1}"/>
              </a:ext>
            </a:extLst>
          </p:cNvPr>
          <p:cNvSpPr txBox="1"/>
          <p:nvPr/>
        </p:nvSpPr>
        <p:spPr>
          <a:xfrm>
            <a:off x="32676368" y="15588154"/>
            <a:ext cx="44974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1957 Frank Rosenblatt: The Perceptron Model</a:t>
            </a:r>
          </a:p>
        </p:txBody>
      </p:sp>
      <p:sp>
        <p:nvSpPr>
          <p:cNvPr id="2732" name="TextBox 2731">
            <a:extLst>
              <a:ext uri="{FF2B5EF4-FFF2-40B4-BE49-F238E27FC236}">
                <a16:creationId xmlns:a16="http://schemas.microsoft.com/office/drawing/2014/main" id="{70484A53-BCE7-82F3-42B7-A84EC26139AF}"/>
              </a:ext>
            </a:extLst>
          </p:cNvPr>
          <p:cNvSpPr txBox="1"/>
          <p:nvPr/>
        </p:nvSpPr>
        <p:spPr>
          <a:xfrm>
            <a:off x="32676368" y="5749632"/>
            <a:ext cx="831083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At the heart of bringing simulated biological neurons to life was the perceptron: a computerised model based on the brain that has the ability to learn.</a:t>
            </a:r>
          </a:p>
        </p:txBody>
      </p:sp>
      <p:grpSp>
        <p:nvGrpSpPr>
          <p:cNvPr id="2733" name="Group 2732">
            <a:extLst>
              <a:ext uri="{FF2B5EF4-FFF2-40B4-BE49-F238E27FC236}">
                <a16:creationId xmlns:a16="http://schemas.microsoft.com/office/drawing/2014/main" id="{C841057A-87BD-3DB4-F061-13108BB59C80}"/>
              </a:ext>
            </a:extLst>
          </p:cNvPr>
          <p:cNvGrpSpPr/>
          <p:nvPr/>
        </p:nvGrpSpPr>
        <p:grpSpPr>
          <a:xfrm>
            <a:off x="1812616" y="4330892"/>
            <a:ext cx="12978487" cy="12433528"/>
            <a:chOff x="1698910" y="3992179"/>
            <a:chExt cx="12978487" cy="12433528"/>
          </a:xfrm>
        </p:grpSpPr>
        <p:sp>
          <p:nvSpPr>
            <p:cNvPr id="2734" name="TextBox 2733">
              <a:extLst>
                <a:ext uri="{FF2B5EF4-FFF2-40B4-BE49-F238E27FC236}">
                  <a16:creationId xmlns:a16="http://schemas.microsoft.com/office/drawing/2014/main" id="{93CF0B27-B2C0-342E-EE2B-78186B6ACA63}"/>
                </a:ext>
              </a:extLst>
            </p:cNvPr>
            <p:cNvSpPr txBox="1"/>
            <p:nvPr/>
          </p:nvSpPr>
          <p:spPr>
            <a:xfrm>
              <a:off x="1702857" y="3992179"/>
              <a:ext cx="5184433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3200" dirty="0">
                  <a:solidFill>
                    <a:schemeClr val="bg1"/>
                  </a:solidFill>
                  <a:latin typeface="Roboto Medium" panose="02000000000000000000" pitchFamily="2" charset="0"/>
                  <a:ea typeface="Roboto Medium" panose="02000000000000000000" pitchFamily="2" charset="0"/>
                </a:rPr>
                <a:t>Introduction – </a:t>
              </a:r>
            </a:p>
            <a:p>
              <a:r>
                <a:rPr lang="en-GB" sz="3200" dirty="0">
                  <a:solidFill>
                    <a:schemeClr val="bg1"/>
                  </a:solidFill>
                  <a:latin typeface="Roboto Medium" panose="02000000000000000000" pitchFamily="2" charset="0"/>
                  <a:ea typeface="Roboto Medium" panose="02000000000000000000" pitchFamily="2" charset="0"/>
                </a:rPr>
                <a:t>From Biological to Artificial</a:t>
              </a:r>
            </a:p>
          </p:txBody>
        </p:sp>
        <p:grpSp>
          <p:nvGrpSpPr>
            <p:cNvPr id="2735" name="Group 2734">
              <a:extLst>
                <a:ext uri="{FF2B5EF4-FFF2-40B4-BE49-F238E27FC236}">
                  <a16:creationId xmlns:a16="http://schemas.microsoft.com/office/drawing/2014/main" id="{C59595D7-76A8-1A46-8CD7-39E137FBE076}"/>
                </a:ext>
              </a:extLst>
            </p:cNvPr>
            <p:cNvGrpSpPr/>
            <p:nvPr/>
          </p:nvGrpSpPr>
          <p:grpSpPr>
            <a:xfrm>
              <a:off x="1769814" y="6426785"/>
              <a:ext cx="444408" cy="444408"/>
              <a:chOff x="1710814" y="4129550"/>
              <a:chExt cx="444408" cy="444408"/>
            </a:xfrm>
          </p:grpSpPr>
          <p:sp>
            <p:nvSpPr>
              <p:cNvPr id="2317" name="Oval 2316">
                <a:extLst>
                  <a:ext uri="{FF2B5EF4-FFF2-40B4-BE49-F238E27FC236}">
                    <a16:creationId xmlns:a16="http://schemas.microsoft.com/office/drawing/2014/main" id="{D1012EEA-5F87-2042-8571-0D2509CAE91B}"/>
                  </a:ext>
                </a:extLst>
              </p:cNvPr>
              <p:cNvSpPr/>
              <p:nvPr/>
            </p:nvSpPr>
            <p:spPr>
              <a:xfrm>
                <a:off x="1710814" y="4129550"/>
                <a:ext cx="444408" cy="44440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318" name="TextBox 2317">
                <a:extLst>
                  <a:ext uri="{FF2B5EF4-FFF2-40B4-BE49-F238E27FC236}">
                    <a16:creationId xmlns:a16="http://schemas.microsoft.com/office/drawing/2014/main" id="{511670C8-7D3B-63E2-2C9E-D93DBAFB4150}"/>
                  </a:ext>
                </a:extLst>
              </p:cNvPr>
              <p:cNvSpPr txBox="1"/>
              <p:nvPr/>
            </p:nvSpPr>
            <p:spPr>
              <a:xfrm>
                <a:off x="1769173" y="4151287"/>
                <a:ext cx="33214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000" b="1">
                    <a:solidFill>
                      <a:srgbClr val="0B3041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1</a:t>
                </a:r>
              </a:p>
            </p:txBody>
          </p:sp>
        </p:grpSp>
        <p:sp>
          <p:nvSpPr>
            <p:cNvPr id="2736" name="TextBox 2735">
              <a:extLst>
                <a:ext uri="{FF2B5EF4-FFF2-40B4-BE49-F238E27FC236}">
                  <a16:creationId xmlns:a16="http://schemas.microsoft.com/office/drawing/2014/main" id="{59C363A5-2CBE-755B-A3B4-FCAB38498C47}"/>
                </a:ext>
              </a:extLst>
            </p:cNvPr>
            <p:cNvSpPr txBox="1"/>
            <p:nvPr/>
          </p:nvSpPr>
          <p:spPr>
            <a:xfrm>
              <a:off x="1698910" y="16087153"/>
              <a:ext cx="449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1943 McCulloch and Pitts: Artificial Neurons</a:t>
              </a:r>
            </a:p>
          </p:txBody>
        </p:sp>
        <p:sp>
          <p:nvSpPr>
            <p:cNvPr id="2737" name="TextBox 2736">
              <a:extLst>
                <a:ext uri="{FF2B5EF4-FFF2-40B4-BE49-F238E27FC236}">
                  <a16:creationId xmlns:a16="http://schemas.microsoft.com/office/drawing/2014/main" id="{7014D380-8D7A-C589-79AB-A01EAA4288A6}"/>
                </a:ext>
              </a:extLst>
            </p:cNvPr>
            <p:cNvSpPr txBox="1"/>
            <p:nvPr/>
          </p:nvSpPr>
          <p:spPr>
            <a:xfrm>
              <a:off x="1723034" y="14793022"/>
              <a:ext cx="831083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00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If computers could artificially simulate biological neurons and the information represented by their connections, then maybe computers could learn to replicate human intelligence as well.</a:t>
              </a:r>
            </a:p>
          </p:txBody>
        </p:sp>
        <p:sp>
          <p:nvSpPr>
            <p:cNvPr id="2738" name="TextBox 2737">
              <a:extLst>
                <a:ext uri="{FF2B5EF4-FFF2-40B4-BE49-F238E27FC236}">
                  <a16:creationId xmlns:a16="http://schemas.microsoft.com/office/drawing/2014/main" id="{4917F824-A912-FB1A-03AB-33A56D503AA0}"/>
                </a:ext>
              </a:extLst>
            </p:cNvPr>
            <p:cNvSpPr txBox="1"/>
            <p:nvPr/>
          </p:nvSpPr>
          <p:spPr>
            <a:xfrm>
              <a:off x="1702857" y="5157167"/>
              <a:ext cx="831083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00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Biological brains contain billions of individual neurons which can send signals between each other. </a:t>
              </a:r>
            </a:p>
          </p:txBody>
        </p:sp>
        <p:sp>
          <p:nvSpPr>
            <p:cNvPr id="2739" name="TextBox 2738">
              <a:extLst>
                <a:ext uri="{FF2B5EF4-FFF2-40B4-BE49-F238E27FC236}">
                  <a16:creationId xmlns:a16="http://schemas.microsoft.com/office/drawing/2014/main" id="{F7A43173-F91B-1F56-96FB-DC7A0E84B5DC}"/>
                </a:ext>
              </a:extLst>
            </p:cNvPr>
            <p:cNvSpPr txBox="1"/>
            <p:nvPr/>
          </p:nvSpPr>
          <p:spPr>
            <a:xfrm>
              <a:off x="2381236" y="7921973"/>
              <a:ext cx="3993093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00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When a neuron fires, the axons release neurotransmitter chemicals that are received by the dendrite. </a:t>
              </a:r>
            </a:p>
          </p:txBody>
        </p:sp>
        <p:sp>
          <p:nvSpPr>
            <p:cNvPr id="2740" name="TextBox 2739">
              <a:extLst>
                <a:ext uri="{FF2B5EF4-FFF2-40B4-BE49-F238E27FC236}">
                  <a16:creationId xmlns:a16="http://schemas.microsoft.com/office/drawing/2014/main" id="{4FBA35DA-D8DA-A2D6-7A31-C49095F2144B}"/>
                </a:ext>
              </a:extLst>
            </p:cNvPr>
            <p:cNvSpPr txBox="1"/>
            <p:nvPr/>
          </p:nvSpPr>
          <p:spPr>
            <a:xfrm>
              <a:off x="2381236" y="9662911"/>
              <a:ext cx="3993093" cy="2246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00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Upon receiving a signal, depending on the type of connection, gates in the cell wall, allowing the flow of ions. A positive change in charge is excitatory, while a negative change is inhibitory.</a:t>
              </a:r>
            </a:p>
          </p:txBody>
        </p:sp>
        <p:sp>
          <p:nvSpPr>
            <p:cNvPr id="2741" name="TextBox 2740">
              <a:extLst>
                <a:ext uri="{FF2B5EF4-FFF2-40B4-BE49-F238E27FC236}">
                  <a16:creationId xmlns:a16="http://schemas.microsoft.com/office/drawing/2014/main" id="{C8FF2D2A-1D87-0889-56F2-BB20BC365B33}"/>
                </a:ext>
              </a:extLst>
            </p:cNvPr>
            <p:cNvSpPr txBox="1"/>
            <p:nvPr/>
          </p:nvSpPr>
          <p:spPr>
            <a:xfrm>
              <a:off x="2380754" y="12523576"/>
              <a:ext cx="3993093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00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Once enough charge has accumulated, the cell fires, sending an electrical current down the neuron which triggers its axons to release neurotransmitters.</a:t>
              </a:r>
            </a:p>
          </p:txBody>
        </p:sp>
        <p:sp>
          <p:nvSpPr>
            <p:cNvPr id="2742" name="TextBox 2741">
              <a:extLst>
                <a:ext uri="{FF2B5EF4-FFF2-40B4-BE49-F238E27FC236}">
                  <a16:creationId xmlns:a16="http://schemas.microsoft.com/office/drawing/2014/main" id="{9CB636C5-960B-E083-D733-C2F70756BAD2}"/>
                </a:ext>
              </a:extLst>
            </p:cNvPr>
            <p:cNvSpPr txBox="1"/>
            <p:nvPr/>
          </p:nvSpPr>
          <p:spPr>
            <a:xfrm>
              <a:off x="2381236" y="6361169"/>
              <a:ext cx="3993094" cy="10156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200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Each neuron is made up of dendrites which receive signals and axons which transmit signals.</a:t>
              </a:r>
              <a:endParaRPr lang="en-GB" sz="2000"/>
            </a:p>
          </p:txBody>
        </p:sp>
        <p:grpSp>
          <p:nvGrpSpPr>
            <p:cNvPr id="2743" name="Group 2742">
              <a:extLst>
                <a:ext uri="{FF2B5EF4-FFF2-40B4-BE49-F238E27FC236}">
                  <a16:creationId xmlns:a16="http://schemas.microsoft.com/office/drawing/2014/main" id="{4F929859-C548-3FC4-B559-F618B4DEDBF2}"/>
                </a:ext>
              </a:extLst>
            </p:cNvPr>
            <p:cNvGrpSpPr/>
            <p:nvPr/>
          </p:nvGrpSpPr>
          <p:grpSpPr>
            <a:xfrm>
              <a:off x="1769814" y="8044848"/>
              <a:ext cx="444408" cy="444408"/>
              <a:chOff x="1710814" y="4129550"/>
              <a:chExt cx="444408" cy="444408"/>
            </a:xfrm>
          </p:grpSpPr>
          <p:sp>
            <p:nvSpPr>
              <p:cNvPr id="2313" name="Oval 2312">
                <a:extLst>
                  <a:ext uri="{FF2B5EF4-FFF2-40B4-BE49-F238E27FC236}">
                    <a16:creationId xmlns:a16="http://schemas.microsoft.com/office/drawing/2014/main" id="{442189DB-76CB-AA20-1EDD-B073DC94486F}"/>
                  </a:ext>
                </a:extLst>
              </p:cNvPr>
              <p:cNvSpPr/>
              <p:nvPr/>
            </p:nvSpPr>
            <p:spPr>
              <a:xfrm>
                <a:off x="1710814" y="4129550"/>
                <a:ext cx="444408" cy="44440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316" name="TextBox 2315">
                <a:extLst>
                  <a:ext uri="{FF2B5EF4-FFF2-40B4-BE49-F238E27FC236}">
                    <a16:creationId xmlns:a16="http://schemas.microsoft.com/office/drawing/2014/main" id="{C4ADD37B-6E06-679F-2CAC-02FC20574077}"/>
                  </a:ext>
                </a:extLst>
              </p:cNvPr>
              <p:cNvSpPr txBox="1"/>
              <p:nvPr/>
            </p:nvSpPr>
            <p:spPr>
              <a:xfrm>
                <a:off x="1769173" y="4151287"/>
                <a:ext cx="33214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000" b="1">
                    <a:solidFill>
                      <a:srgbClr val="0B3041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2</a:t>
                </a:r>
              </a:p>
            </p:txBody>
          </p:sp>
        </p:grpSp>
        <p:grpSp>
          <p:nvGrpSpPr>
            <p:cNvPr id="2744" name="Group 2743">
              <a:extLst>
                <a:ext uri="{FF2B5EF4-FFF2-40B4-BE49-F238E27FC236}">
                  <a16:creationId xmlns:a16="http://schemas.microsoft.com/office/drawing/2014/main" id="{AAA1781F-0216-DB4F-258C-7A7639C32CE9}"/>
                </a:ext>
              </a:extLst>
            </p:cNvPr>
            <p:cNvGrpSpPr/>
            <p:nvPr/>
          </p:nvGrpSpPr>
          <p:grpSpPr>
            <a:xfrm>
              <a:off x="1769815" y="9753292"/>
              <a:ext cx="444408" cy="444408"/>
              <a:chOff x="1710814" y="4129550"/>
              <a:chExt cx="444408" cy="444408"/>
            </a:xfrm>
          </p:grpSpPr>
          <p:sp>
            <p:nvSpPr>
              <p:cNvPr id="2751" name="Oval 2750">
                <a:extLst>
                  <a:ext uri="{FF2B5EF4-FFF2-40B4-BE49-F238E27FC236}">
                    <a16:creationId xmlns:a16="http://schemas.microsoft.com/office/drawing/2014/main" id="{6596CC10-383C-217F-7E37-3874E2C2EEDC}"/>
                  </a:ext>
                </a:extLst>
              </p:cNvPr>
              <p:cNvSpPr/>
              <p:nvPr/>
            </p:nvSpPr>
            <p:spPr>
              <a:xfrm>
                <a:off x="1710814" y="4129550"/>
                <a:ext cx="444408" cy="44440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312" name="TextBox 2311">
                <a:extLst>
                  <a:ext uri="{FF2B5EF4-FFF2-40B4-BE49-F238E27FC236}">
                    <a16:creationId xmlns:a16="http://schemas.microsoft.com/office/drawing/2014/main" id="{36CF5535-DFFE-FCBB-7893-F1085B32D54F}"/>
                  </a:ext>
                </a:extLst>
              </p:cNvPr>
              <p:cNvSpPr txBox="1"/>
              <p:nvPr/>
            </p:nvSpPr>
            <p:spPr>
              <a:xfrm>
                <a:off x="1769173" y="4151287"/>
                <a:ext cx="33214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000" b="1">
                    <a:solidFill>
                      <a:srgbClr val="0B3041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3</a:t>
                </a:r>
              </a:p>
            </p:txBody>
          </p:sp>
        </p:grpSp>
        <p:grpSp>
          <p:nvGrpSpPr>
            <p:cNvPr id="2745" name="Group 2744">
              <a:extLst>
                <a:ext uri="{FF2B5EF4-FFF2-40B4-BE49-F238E27FC236}">
                  <a16:creationId xmlns:a16="http://schemas.microsoft.com/office/drawing/2014/main" id="{964E6399-92E7-F62A-2D6A-3F869F72B1AB}"/>
                </a:ext>
              </a:extLst>
            </p:cNvPr>
            <p:cNvGrpSpPr/>
            <p:nvPr/>
          </p:nvGrpSpPr>
          <p:grpSpPr>
            <a:xfrm>
              <a:off x="1769814" y="12571629"/>
              <a:ext cx="444408" cy="444408"/>
              <a:chOff x="1710814" y="4129550"/>
              <a:chExt cx="444408" cy="444408"/>
            </a:xfrm>
          </p:grpSpPr>
          <p:sp>
            <p:nvSpPr>
              <p:cNvPr id="2749" name="Oval 2748">
                <a:extLst>
                  <a:ext uri="{FF2B5EF4-FFF2-40B4-BE49-F238E27FC236}">
                    <a16:creationId xmlns:a16="http://schemas.microsoft.com/office/drawing/2014/main" id="{9E9051D7-A07C-C6B0-2855-AD22C299206A}"/>
                  </a:ext>
                </a:extLst>
              </p:cNvPr>
              <p:cNvSpPr/>
              <p:nvPr/>
            </p:nvSpPr>
            <p:spPr>
              <a:xfrm>
                <a:off x="1710814" y="4129550"/>
                <a:ext cx="444408" cy="44440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750" name="TextBox 2749">
                <a:extLst>
                  <a:ext uri="{FF2B5EF4-FFF2-40B4-BE49-F238E27FC236}">
                    <a16:creationId xmlns:a16="http://schemas.microsoft.com/office/drawing/2014/main" id="{87107A34-7E75-8CAB-5618-C688AD2ADE19}"/>
                  </a:ext>
                </a:extLst>
              </p:cNvPr>
              <p:cNvSpPr txBox="1"/>
              <p:nvPr/>
            </p:nvSpPr>
            <p:spPr>
              <a:xfrm>
                <a:off x="1769173" y="4151287"/>
                <a:ext cx="33214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000" b="1">
                    <a:solidFill>
                      <a:srgbClr val="0B3041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4</a:t>
                </a:r>
              </a:p>
            </p:txBody>
          </p:sp>
        </p:grpSp>
        <p:pic>
          <p:nvPicPr>
            <p:cNvPr id="2746" name="Picture 2745">
              <a:extLst>
                <a:ext uri="{FF2B5EF4-FFF2-40B4-BE49-F238E27FC236}">
                  <a16:creationId xmlns:a16="http://schemas.microsoft.com/office/drawing/2014/main" id="{60149F52-A45D-398E-CD77-F0E0804396D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443251">
              <a:off x="8086359" y="6034010"/>
              <a:ext cx="6591038" cy="8940149"/>
            </a:xfrm>
            <a:prstGeom prst="rect">
              <a:avLst/>
            </a:prstGeom>
          </p:spPr>
        </p:pic>
        <p:pic>
          <p:nvPicPr>
            <p:cNvPr id="2747" name="Picture 2746">
              <a:extLst>
                <a:ext uri="{FF2B5EF4-FFF2-40B4-BE49-F238E27FC236}">
                  <a16:creationId xmlns:a16="http://schemas.microsoft.com/office/drawing/2014/main" id="{6B85A7F0-4073-0F25-9495-DAC98E16194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31145" t="12993" r="36975" b="14866"/>
            <a:stretch/>
          </p:blipFill>
          <p:spPr>
            <a:xfrm>
              <a:off x="6823144" y="9550730"/>
              <a:ext cx="2601045" cy="2601045"/>
            </a:xfrm>
            <a:custGeom>
              <a:avLst/>
              <a:gdLst>
                <a:gd name="connsiteX0" fmla="*/ 1441104 w 2882208"/>
                <a:gd name="connsiteY0" fmla="*/ 0 h 2882208"/>
                <a:gd name="connsiteX1" fmla="*/ 2882208 w 2882208"/>
                <a:gd name="connsiteY1" fmla="*/ 1441104 h 2882208"/>
                <a:gd name="connsiteX2" fmla="*/ 1441104 w 2882208"/>
                <a:gd name="connsiteY2" fmla="*/ 2882208 h 2882208"/>
                <a:gd name="connsiteX3" fmla="*/ 0 w 2882208"/>
                <a:gd name="connsiteY3" fmla="*/ 1441104 h 2882208"/>
                <a:gd name="connsiteX4" fmla="*/ 1441104 w 2882208"/>
                <a:gd name="connsiteY4" fmla="*/ 0 h 2882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82208" h="2882208">
                  <a:moveTo>
                    <a:pt x="1441104" y="0"/>
                  </a:moveTo>
                  <a:cubicBezTo>
                    <a:pt x="2237004" y="0"/>
                    <a:pt x="2882208" y="645204"/>
                    <a:pt x="2882208" y="1441104"/>
                  </a:cubicBezTo>
                  <a:cubicBezTo>
                    <a:pt x="2882208" y="2237004"/>
                    <a:pt x="2237004" y="2882208"/>
                    <a:pt x="1441104" y="2882208"/>
                  </a:cubicBezTo>
                  <a:cubicBezTo>
                    <a:pt x="645204" y="2882208"/>
                    <a:pt x="0" y="2237004"/>
                    <a:pt x="0" y="1441104"/>
                  </a:cubicBezTo>
                  <a:cubicBezTo>
                    <a:pt x="0" y="645204"/>
                    <a:pt x="645204" y="0"/>
                    <a:pt x="1441104" y="0"/>
                  </a:cubicBezTo>
                  <a:close/>
                </a:path>
              </a:pathLst>
            </a:custGeom>
          </p:spPr>
        </p:pic>
        <p:pic>
          <p:nvPicPr>
            <p:cNvPr id="2748" name="Picture 2747">
              <a:extLst>
                <a:ext uri="{FF2B5EF4-FFF2-40B4-BE49-F238E27FC236}">
                  <a16:creationId xmlns:a16="http://schemas.microsoft.com/office/drawing/2014/main" id="{55E2F113-F20D-1DD3-9475-715C13C2A8C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t="11482" r="68413" b="16919"/>
            <a:stretch/>
          </p:blipFill>
          <p:spPr>
            <a:xfrm>
              <a:off x="6822066" y="6407369"/>
              <a:ext cx="2596609" cy="2601045"/>
            </a:xfrm>
            <a:custGeom>
              <a:avLst/>
              <a:gdLst>
                <a:gd name="connsiteX0" fmla="*/ 851680 w 1706276"/>
                <a:gd name="connsiteY0" fmla="*/ 0 h 1709192"/>
                <a:gd name="connsiteX1" fmla="*/ 1706276 w 1706276"/>
                <a:gd name="connsiteY1" fmla="*/ 854596 h 1709192"/>
                <a:gd name="connsiteX2" fmla="*/ 851680 w 1706276"/>
                <a:gd name="connsiteY2" fmla="*/ 1709192 h 1709192"/>
                <a:gd name="connsiteX3" fmla="*/ 1496 w 1706276"/>
                <a:gd name="connsiteY3" fmla="*/ 941973 h 1709192"/>
                <a:gd name="connsiteX4" fmla="*/ 0 w 1706276"/>
                <a:gd name="connsiteY4" fmla="*/ 912343 h 1709192"/>
                <a:gd name="connsiteX5" fmla="*/ 0 w 1706276"/>
                <a:gd name="connsiteY5" fmla="*/ 796849 h 1709192"/>
                <a:gd name="connsiteX6" fmla="*/ 1496 w 1706276"/>
                <a:gd name="connsiteY6" fmla="*/ 767219 h 1709192"/>
                <a:gd name="connsiteX7" fmla="*/ 851680 w 1706276"/>
                <a:gd name="connsiteY7" fmla="*/ 0 h 1709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06276" h="1709192">
                  <a:moveTo>
                    <a:pt x="851680" y="0"/>
                  </a:moveTo>
                  <a:cubicBezTo>
                    <a:pt x="1323660" y="0"/>
                    <a:pt x="1706276" y="382616"/>
                    <a:pt x="1706276" y="854596"/>
                  </a:cubicBezTo>
                  <a:cubicBezTo>
                    <a:pt x="1706276" y="1326576"/>
                    <a:pt x="1323660" y="1709192"/>
                    <a:pt x="851680" y="1709192"/>
                  </a:cubicBezTo>
                  <a:cubicBezTo>
                    <a:pt x="409199" y="1709192"/>
                    <a:pt x="45260" y="1372908"/>
                    <a:pt x="1496" y="941973"/>
                  </a:cubicBezTo>
                  <a:lnTo>
                    <a:pt x="0" y="912343"/>
                  </a:lnTo>
                  <a:lnTo>
                    <a:pt x="0" y="796849"/>
                  </a:lnTo>
                  <a:lnTo>
                    <a:pt x="1496" y="767219"/>
                  </a:lnTo>
                  <a:cubicBezTo>
                    <a:pt x="45260" y="336284"/>
                    <a:pt x="409199" y="0"/>
                    <a:pt x="851680" y="0"/>
                  </a:cubicBezTo>
                  <a:close/>
                </a:path>
              </a:pathLst>
            </a:custGeom>
          </p:spPr>
        </p:pic>
      </p:grpSp>
      <p:sp>
        <p:nvSpPr>
          <p:cNvPr id="2319" name="TextBox 2318">
            <a:extLst>
              <a:ext uri="{FF2B5EF4-FFF2-40B4-BE49-F238E27FC236}">
                <a16:creationId xmlns:a16="http://schemas.microsoft.com/office/drawing/2014/main" id="{2DB9F5FD-F5E2-CD7A-8D1B-49E19BCFDEA4}"/>
              </a:ext>
            </a:extLst>
          </p:cNvPr>
          <p:cNvSpPr txBox="1"/>
          <p:nvPr/>
        </p:nvSpPr>
        <p:spPr>
          <a:xfrm>
            <a:off x="16673214" y="2889443"/>
            <a:ext cx="94573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000" i="1" dirty="0">
                <a:solidFill>
                  <a:schemeClr val="bg2">
                    <a:lumMod val="7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Target Audience: Sixth Form Computer Science Students</a:t>
            </a:r>
            <a:endParaRPr lang="en-GB" sz="2000" i="1" dirty="0"/>
          </a:p>
        </p:txBody>
      </p:sp>
      <p:grpSp>
        <p:nvGrpSpPr>
          <p:cNvPr id="2322" name="Group 2321">
            <a:extLst>
              <a:ext uri="{FF2B5EF4-FFF2-40B4-BE49-F238E27FC236}">
                <a16:creationId xmlns:a16="http://schemas.microsoft.com/office/drawing/2014/main" id="{8C48C69F-E3B5-27D8-3DF6-CB60E42BB2F3}"/>
              </a:ext>
            </a:extLst>
          </p:cNvPr>
          <p:cNvGrpSpPr/>
          <p:nvPr/>
        </p:nvGrpSpPr>
        <p:grpSpPr>
          <a:xfrm>
            <a:off x="32122674" y="23197183"/>
            <a:ext cx="444408" cy="444408"/>
            <a:chOff x="1710814" y="4129550"/>
            <a:chExt cx="444408" cy="444408"/>
          </a:xfrm>
        </p:grpSpPr>
        <p:sp>
          <p:nvSpPr>
            <p:cNvPr id="2323" name="Oval 2322">
              <a:extLst>
                <a:ext uri="{FF2B5EF4-FFF2-40B4-BE49-F238E27FC236}">
                  <a16:creationId xmlns:a16="http://schemas.microsoft.com/office/drawing/2014/main" id="{F6F75A8E-BC26-90A3-136F-591EDDAD2E1C}"/>
                </a:ext>
              </a:extLst>
            </p:cNvPr>
            <p:cNvSpPr/>
            <p:nvPr/>
          </p:nvSpPr>
          <p:spPr>
            <a:xfrm>
              <a:off x="1710814" y="4129550"/>
              <a:ext cx="444408" cy="4444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24" name="TextBox 2323">
              <a:extLst>
                <a:ext uri="{FF2B5EF4-FFF2-40B4-BE49-F238E27FC236}">
                  <a16:creationId xmlns:a16="http://schemas.microsoft.com/office/drawing/2014/main" id="{C3060460-B6E0-898C-1A0F-6CF90B9BF376}"/>
                </a:ext>
              </a:extLst>
            </p:cNvPr>
            <p:cNvSpPr txBox="1"/>
            <p:nvPr/>
          </p:nvSpPr>
          <p:spPr>
            <a:xfrm>
              <a:off x="1769173" y="4151287"/>
              <a:ext cx="3321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b="1" dirty="0">
                  <a:solidFill>
                    <a:srgbClr val="0B304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1</a:t>
              </a:r>
            </a:p>
          </p:txBody>
        </p:sp>
      </p:grpSp>
      <p:sp>
        <p:nvSpPr>
          <p:cNvPr id="2325" name="TextBox 2324">
            <a:extLst>
              <a:ext uri="{FF2B5EF4-FFF2-40B4-BE49-F238E27FC236}">
                <a16:creationId xmlns:a16="http://schemas.microsoft.com/office/drawing/2014/main" id="{49E01A9B-F327-8CD9-5144-DFDC7A0A2977}"/>
              </a:ext>
            </a:extLst>
          </p:cNvPr>
          <p:cNvSpPr txBox="1"/>
          <p:nvPr/>
        </p:nvSpPr>
        <p:spPr>
          <a:xfrm>
            <a:off x="31538604" y="22109412"/>
            <a:ext cx="876734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Roboto Light"/>
                <a:ea typeface="Roboto Light"/>
                <a:cs typeface="Roboto Light"/>
              </a:rPr>
              <a:t>The perceptron model learns by adjusting weights based on errors until it reaches an acceptable threshold — a process called backpropagation.</a:t>
            </a:r>
          </a:p>
        </p:txBody>
      </p:sp>
      <p:sp>
        <p:nvSpPr>
          <p:cNvPr id="2326" name="TextBox 2325">
            <a:extLst>
              <a:ext uri="{FF2B5EF4-FFF2-40B4-BE49-F238E27FC236}">
                <a16:creationId xmlns:a16="http://schemas.microsoft.com/office/drawing/2014/main" id="{D14E93D0-25B4-0D50-CFFC-2D24F10F3654}"/>
              </a:ext>
            </a:extLst>
          </p:cNvPr>
          <p:cNvSpPr txBox="1"/>
          <p:nvPr/>
        </p:nvSpPr>
        <p:spPr>
          <a:xfrm>
            <a:off x="32879405" y="23153641"/>
            <a:ext cx="742653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Roboto Light"/>
                <a:ea typeface="Roboto Light"/>
                <a:cs typeface="Roboto Light"/>
              </a:rPr>
              <a:t>Compute the error by determining difference between the predicted output and the actual target value is measured.</a:t>
            </a:r>
          </a:p>
        </p:txBody>
      </p:sp>
      <p:sp>
        <p:nvSpPr>
          <p:cNvPr id="2327" name="TextBox 2326">
            <a:extLst>
              <a:ext uri="{FF2B5EF4-FFF2-40B4-BE49-F238E27FC236}">
                <a16:creationId xmlns:a16="http://schemas.microsoft.com/office/drawing/2014/main" id="{EF6B1935-78E7-48BF-4A76-14036F712FE6}"/>
              </a:ext>
            </a:extLst>
          </p:cNvPr>
          <p:cNvSpPr txBox="1"/>
          <p:nvPr/>
        </p:nvSpPr>
        <p:spPr>
          <a:xfrm>
            <a:off x="32879404" y="24305727"/>
            <a:ext cx="742653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Roboto Light"/>
                <a:ea typeface="Roboto Light"/>
                <a:cs typeface="Roboto Light"/>
              </a:rPr>
              <a:t>Determine how much each weight should be adjusted to reduce the error and move the output closer to the target.</a:t>
            </a:r>
          </a:p>
        </p:txBody>
      </p:sp>
      <p:grpSp>
        <p:nvGrpSpPr>
          <p:cNvPr id="2328" name="Group 2327">
            <a:extLst>
              <a:ext uri="{FF2B5EF4-FFF2-40B4-BE49-F238E27FC236}">
                <a16:creationId xmlns:a16="http://schemas.microsoft.com/office/drawing/2014/main" id="{566CD531-E8A5-F385-CE76-1AD600E2BE25}"/>
              </a:ext>
            </a:extLst>
          </p:cNvPr>
          <p:cNvGrpSpPr/>
          <p:nvPr/>
        </p:nvGrpSpPr>
        <p:grpSpPr>
          <a:xfrm>
            <a:off x="32118999" y="24437466"/>
            <a:ext cx="444408" cy="444408"/>
            <a:chOff x="1710814" y="4129550"/>
            <a:chExt cx="444408" cy="444408"/>
          </a:xfrm>
        </p:grpSpPr>
        <p:sp>
          <p:nvSpPr>
            <p:cNvPr id="2329" name="Oval 2328">
              <a:extLst>
                <a:ext uri="{FF2B5EF4-FFF2-40B4-BE49-F238E27FC236}">
                  <a16:creationId xmlns:a16="http://schemas.microsoft.com/office/drawing/2014/main" id="{A460D1EA-8246-D442-8122-574F998DC63D}"/>
                </a:ext>
              </a:extLst>
            </p:cNvPr>
            <p:cNvSpPr/>
            <p:nvPr/>
          </p:nvSpPr>
          <p:spPr>
            <a:xfrm>
              <a:off x="1710814" y="4129550"/>
              <a:ext cx="444408" cy="4444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30" name="TextBox 2329">
              <a:extLst>
                <a:ext uri="{FF2B5EF4-FFF2-40B4-BE49-F238E27FC236}">
                  <a16:creationId xmlns:a16="http://schemas.microsoft.com/office/drawing/2014/main" id="{AD796EC1-4ECC-36E7-3337-E082A3F460BA}"/>
                </a:ext>
              </a:extLst>
            </p:cNvPr>
            <p:cNvSpPr txBox="1"/>
            <p:nvPr/>
          </p:nvSpPr>
          <p:spPr>
            <a:xfrm>
              <a:off x="1769173" y="4151287"/>
              <a:ext cx="3321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b="1" dirty="0">
                  <a:solidFill>
                    <a:srgbClr val="0B304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2</a:t>
              </a:r>
            </a:p>
          </p:txBody>
        </p:sp>
      </p:grpSp>
      <p:pic>
        <p:nvPicPr>
          <p:cNvPr id="2331" name="Picture 2330">
            <a:extLst>
              <a:ext uri="{FF2B5EF4-FFF2-40B4-BE49-F238E27FC236}">
                <a16:creationId xmlns:a16="http://schemas.microsoft.com/office/drawing/2014/main" id="{21734179-0F05-1E73-75E9-49CC461113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318054" y="5962901"/>
            <a:ext cx="4448796" cy="9261698"/>
          </a:xfrm>
          <a:prstGeom prst="rect">
            <a:avLst/>
          </a:prstGeom>
        </p:spPr>
      </p:pic>
      <p:grpSp>
        <p:nvGrpSpPr>
          <p:cNvPr id="2332" name="Group 2331">
            <a:extLst>
              <a:ext uri="{FF2B5EF4-FFF2-40B4-BE49-F238E27FC236}">
                <a16:creationId xmlns:a16="http://schemas.microsoft.com/office/drawing/2014/main" id="{471247C0-F255-DAED-2921-821C6870B8DB}"/>
              </a:ext>
            </a:extLst>
          </p:cNvPr>
          <p:cNvGrpSpPr/>
          <p:nvPr/>
        </p:nvGrpSpPr>
        <p:grpSpPr>
          <a:xfrm>
            <a:off x="32122673" y="25712178"/>
            <a:ext cx="444408" cy="444408"/>
            <a:chOff x="1710814" y="4129550"/>
            <a:chExt cx="444408" cy="444408"/>
          </a:xfrm>
        </p:grpSpPr>
        <p:sp>
          <p:nvSpPr>
            <p:cNvPr id="2333" name="Oval 2332">
              <a:extLst>
                <a:ext uri="{FF2B5EF4-FFF2-40B4-BE49-F238E27FC236}">
                  <a16:creationId xmlns:a16="http://schemas.microsoft.com/office/drawing/2014/main" id="{879D310D-5967-C134-208B-005B4C694A80}"/>
                </a:ext>
              </a:extLst>
            </p:cNvPr>
            <p:cNvSpPr/>
            <p:nvPr/>
          </p:nvSpPr>
          <p:spPr>
            <a:xfrm>
              <a:off x="1710814" y="4129550"/>
              <a:ext cx="444408" cy="4444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34" name="TextBox 2333">
              <a:extLst>
                <a:ext uri="{FF2B5EF4-FFF2-40B4-BE49-F238E27FC236}">
                  <a16:creationId xmlns:a16="http://schemas.microsoft.com/office/drawing/2014/main" id="{9764C838-F4E0-184C-1E9D-C469F7474360}"/>
                </a:ext>
              </a:extLst>
            </p:cNvPr>
            <p:cNvSpPr txBox="1"/>
            <p:nvPr/>
          </p:nvSpPr>
          <p:spPr>
            <a:xfrm>
              <a:off x="1769173" y="4151287"/>
              <a:ext cx="3321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>
                  <a:solidFill>
                    <a:srgbClr val="0B304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3</a:t>
              </a:r>
              <a:endParaRPr lang="en-GB" sz="2000" b="1">
                <a:solidFill>
                  <a:srgbClr val="0B304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2335" name="TextBox 2334">
            <a:extLst>
              <a:ext uri="{FF2B5EF4-FFF2-40B4-BE49-F238E27FC236}">
                <a16:creationId xmlns:a16="http://schemas.microsoft.com/office/drawing/2014/main" id="{212F5498-4D64-E7FF-55C1-2FBA94E2027E}"/>
              </a:ext>
            </a:extLst>
          </p:cNvPr>
          <p:cNvSpPr txBox="1"/>
          <p:nvPr/>
        </p:nvSpPr>
        <p:spPr>
          <a:xfrm>
            <a:off x="32879402" y="25471691"/>
            <a:ext cx="742653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Roboto Light"/>
                <a:ea typeface="Roboto Light"/>
                <a:cs typeface="Roboto Light"/>
              </a:rPr>
              <a:t>Repeat for all inputs, summing the differences to adjust each weight, gradually improving accuracy. Determining the amount weights change in each step is controlled by the learning rate.</a:t>
            </a:r>
          </a:p>
        </p:txBody>
      </p:sp>
      <p:sp>
        <p:nvSpPr>
          <p:cNvPr id="2336" name="TextBox 2335">
            <a:extLst>
              <a:ext uri="{FF2B5EF4-FFF2-40B4-BE49-F238E27FC236}">
                <a16:creationId xmlns:a16="http://schemas.microsoft.com/office/drawing/2014/main" id="{8B3A3A6C-497E-2763-7911-F9C44AD69780}"/>
              </a:ext>
            </a:extLst>
          </p:cNvPr>
          <p:cNvSpPr txBox="1"/>
          <p:nvPr/>
        </p:nvSpPr>
        <p:spPr>
          <a:xfrm>
            <a:off x="32879403" y="26820722"/>
            <a:ext cx="742653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Roboto Light"/>
                <a:ea typeface="Roboto Light"/>
                <a:cs typeface="Roboto Light"/>
              </a:rPr>
              <a:t>These steps are repeated over many iterations until the model’s error is minimized. Over time becoming more accurate!</a:t>
            </a:r>
          </a:p>
        </p:txBody>
      </p:sp>
      <p:grpSp>
        <p:nvGrpSpPr>
          <p:cNvPr id="2339" name="Group 2338">
            <a:extLst>
              <a:ext uri="{FF2B5EF4-FFF2-40B4-BE49-F238E27FC236}">
                <a16:creationId xmlns:a16="http://schemas.microsoft.com/office/drawing/2014/main" id="{EFD4EB81-4BF2-F0A4-AF81-2AC24E45C937}"/>
              </a:ext>
            </a:extLst>
          </p:cNvPr>
          <p:cNvGrpSpPr/>
          <p:nvPr/>
        </p:nvGrpSpPr>
        <p:grpSpPr>
          <a:xfrm>
            <a:off x="32118998" y="26952461"/>
            <a:ext cx="444408" cy="444408"/>
            <a:chOff x="1710814" y="4129550"/>
            <a:chExt cx="444408" cy="444408"/>
          </a:xfrm>
        </p:grpSpPr>
        <p:sp>
          <p:nvSpPr>
            <p:cNvPr id="2341" name="Oval 2340">
              <a:extLst>
                <a:ext uri="{FF2B5EF4-FFF2-40B4-BE49-F238E27FC236}">
                  <a16:creationId xmlns:a16="http://schemas.microsoft.com/office/drawing/2014/main" id="{BE864888-FCAB-9377-FDDC-EFDD56C0CADE}"/>
                </a:ext>
              </a:extLst>
            </p:cNvPr>
            <p:cNvSpPr/>
            <p:nvPr/>
          </p:nvSpPr>
          <p:spPr>
            <a:xfrm>
              <a:off x="1710814" y="4129550"/>
              <a:ext cx="444408" cy="4444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43" name="TextBox 2342">
              <a:extLst>
                <a:ext uri="{FF2B5EF4-FFF2-40B4-BE49-F238E27FC236}">
                  <a16:creationId xmlns:a16="http://schemas.microsoft.com/office/drawing/2014/main" id="{3A9A213D-ECC6-8BFD-1111-3E6A7D6D507C}"/>
                </a:ext>
              </a:extLst>
            </p:cNvPr>
            <p:cNvSpPr txBox="1"/>
            <p:nvPr/>
          </p:nvSpPr>
          <p:spPr>
            <a:xfrm>
              <a:off x="1769173" y="4151287"/>
              <a:ext cx="3321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>
                  <a:solidFill>
                    <a:srgbClr val="0B304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4</a:t>
              </a:r>
              <a:endParaRPr lang="en-GB" sz="2000" b="1">
                <a:solidFill>
                  <a:srgbClr val="0B304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2351" name="TextBox 2350">
            <a:extLst>
              <a:ext uri="{FF2B5EF4-FFF2-40B4-BE49-F238E27FC236}">
                <a16:creationId xmlns:a16="http://schemas.microsoft.com/office/drawing/2014/main" id="{D55F88E7-D8B5-08BB-6E94-50F15531100A}"/>
              </a:ext>
            </a:extLst>
          </p:cNvPr>
          <p:cNvSpPr txBox="1"/>
          <p:nvPr/>
        </p:nvSpPr>
        <p:spPr>
          <a:xfrm>
            <a:off x="31538604" y="28052209"/>
            <a:ext cx="876733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Roboto Light"/>
                <a:ea typeface="Roboto Light"/>
                <a:cs typeface="Roboto Light"/>
              </a:rPr>
              <a:t>This iterative process is known as Stochastic Gradient Descent. </a:t>
            </a:r>
          </a:p>
        </p:txBody>
      </p:sp>
      <p:pic>
        <p:nvPicPr>
          <p:cNvPr id="2352" name="Picture 2351" descr="Two robots on a green ball&#10;&#10;AI-generated content may be incorrect.">
            <a:extLst>
              <a:ext uri="{FF2B5EF4-FFF2-40B4-BE49-F238E27FC236}">
                <a16:creationId xmlns:a16="http://schemas.microsoft.com/office/drawing/2014/main" id="{5DC813A4-0F00-B490-FFEE-6E75A772D9E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7147" y="23418975"/>
            <a:ext cx="4746178" cy="4720704"/>
          </a:xfrm>
          <a:prstGeom prst="rect">
            <a:avLst/>
          </a:prstGeom>
        </p:spPr>
      </p:pic>
      <p:pic>
        <p:nvPicPr>
          <p:cNvPr id="2353" name="Picture 2352" descr="A close-up of a car driving through a parking lot&#10;&#10;AI-generated content may be incorrect.">
            <a:extLst>
              <a:ext uri="{FF2B5EF4-FFF2-40B4-BE49-F238E27FC236}">
                <a16:creationId xmlns:a16="http://schemas.microsoft.com/office/drawing/2014/main" id="{4B57CB0E-89AE-A247-93E4-4888A7061D4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22634" y="23456658"/>
            <a:ext cx="4746177" cy="4668125"/>
          </a:xfrm>
          <a:prstGeom prst="rect">
            <a:avLst/>
          </a:prstGeom>
        </p:spPr>
      </p:pic>
      <p:grpSp>
        <p:nvGrpSpPr>
          <p:cNvPr id="2354" name="Group 2353">
            <a:extLst>
              <a:ext uri="{FF2B5EF4-FFF2-40B4-BE49-F238E27FC236}">
                <a16:creationId xmlns:a16="http://schemas.microsoft.com/office/drawing/2014/main" id="{E7BA561C-DD7D-474B-1B5B-71EF3E59E398}"/>
              </a:ext>
            </a:extLst>
          </p:cNvPr>
          <p:cNvGrpSpPr/>
          <p:nvPr/>
        </p:nvGrpSpPr>
        <p:grpSpPr>
          <a:xfrm>
            <a:off x="35710248" y="7059865"/>
            <a:ext cx="5276952" cy="6801945"/>
            <a:chOff x="35540388" y="7118657"/>
            <a:chExt cx="5276952" cy="6801945"/>
          </a:xfrm>
        </p:grpSpPr>
        <p:grpSp>
          <p:nvGrpSpPr>
            <p:cNvPr id="2355" name="Group 2354">
              <a:extLst>
                <a:ext uri="{FF2B5EF4-FFF2-40B4-BE49-F238E27FC236}">
                  <a16:creationId xmlns:a16="http://schemas.microsoft.com/office/drawing/2014/main" id="{41F57718-C365-9EF3-B601-44A084F0C990}"/>
                </a:ext>
              </a:extLst>
            </p:cNvPr>
            <p:cNvGrpSpPr/>
            <p:nvPr/>
          </p:nvGrpSpPr>
          <p:grpSpPr>
            <a:xfrm>
              <a:off x="35558543" y="7214285"/>
              <a:ext cx="444408" cy="444408"/>
              <a:chOff x="1710814" y="4129550"/>
              <a:chExt cx="444408" cy="444408"/>
            </a:xfrm>
          </p:grpSpPr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44524029-D721-289E-75F0-2DBCC48E0C91}"/>
                  </a:ext>
                </a:extLst>
              </p:cNvPr>
              <p:cNvSpPr/>
              <p:nvPr/>
            </p:nvSpPr>
            <p:spPr>
              <a:xfrm>
                <a:off x="1710814" y="4129550"/>
                <a:ext cx="444408" cy="44440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E9892A29-46C8-E0FF-7A7D-517C604B6F6A}"/>
                  </a:ext>
                </a:extLst>
              </p:cNvPr>
              <p:cNvSpPr txBox="1"/>
              <p:nvPr/>
            </p:nvSpPr>
            <p:spPr>
              <a:xfrm>
                <a:off x="1769173" y="4151287"/>
                <a:ext cx="33214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000" b="1" dirty="0">
                    <a:solidFill>
                      <a:srgbClr val="0B3041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1</a:t>
                </a:r>
              </a:p>
            </p:txBody>
          </p:sp>
        </p:grpSp>
        <p:sp>
          <p:nvSpPr>
            <p:cNvPr id="2356" name="TextBox 2355">
              <a:extLst>
                <a:ext uri="{FF2B5EF4-FFF2-40B4-BE49-F238E27FC236}">
                  <a16:creationId xmlns:a16="http://schemas.microsoft.com/office/drawing/2014/main" id="{7304A43A-E099-147C-1B8B-16282D91A067}"/>
                </a:ext>
              </a:extLst>
            </p:cNvPr>
            <p:cNvSpPr txBox="1"/>
            <p:nvPr/>
          </p:nvSpPr>
          <p:spPr>
            <a:xfrm>
              <a:off x="36336519" y="7118657"/>
              <a:ext cx="4448794" cy="1323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2000" dirty="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The perceptron mimics a single biological neuron, receiving inputs (x</a:t>
              </a:r>
              <a:r>
                <a:rPr lang="en-GB" sz="2000" baseline="-25000" dirty="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</a:t>
              </a:r>
              <a:r>
                <a:rPr lang="en-GB" sz="2000" dirty="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) that represent other neuron’s excitement levels.</a:t>
              </a:r>
            </a:p>
          </p:txBody>
        </p:sp>
        <p:grpSp>
          <p:nvGrpSpPr>
            <p:cNvPr id="2357" name="Group 2356">
              <a:extLst>
                <a:ext uri="{FF2B5EF4-FFF2-40B4-BE49-F238E27FC236}">
                  <a16:creationId xmlns:a16="http://schemas.microsoft.com/office/drawing/2014/main" id="{016AD2E8-96A3-A66E-2A88-13CE4AAA8F94}"/>
                </a:ext>
              </a:extLst>
            </p:cNvPr>
            <p:cNvGrpSpPr/>
            <p:nvPr/>
          </p:nvGrpSpPr>
          <p:grpSpPr>
            <a:xfrm>
              <a:off x="35541334" y="8745792"/>
              <a:ext cx="444408" cy="444408"/>
              <a:chOff x="1710814" y="4129550"/>
              <a:chExt cx="444408" cy="444408"/>
            </a:xfrm>
          </p:grpSpPr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993F58D0-FCF6-80E3-B1AB-430F0890388F}"/>
                  </a:ext>
                </a:extLst>
              </p:cNvPr>
              <p:cNvSpPr/>
              <p:nvPr/>
            </p:nvSpPr>
            <p:spPr>
              <a:xfrm>
                <a:off x="1710814" y="4129550"/>
                <a:ext cx="444408" cy="44440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B264000E-1920-B4A6-58FE-D937BFF18BA6}"/>
                  </a:ext>
                </a:extLst>
              </p:cNvPr>
              <p:cNvSpPr txBox="1"/>
              <p:nvPr/>
            </p:nvSpPr>
            <p:spPr>
              <a:xfrm>
                <a:off x="1769173" y="4151287"/>
                <a:ext cx="33214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000" b="1" dirty="0">
                    <a:solidFill>
                      <a:srgbClr val="0B3041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2</a:t>
                </a:r>
              </a:p>
            </p:txBody>
          </p:sp>
        </p:grpSp>
        <p:sp>
          <p:nvSpPr>
            <p:cNvPr id="2359" name="TextBox 2358">
              <a:extLst>
                <a:ext uri="{FF2B5EF4-FFF2-40B4-BE49-F238E27FC236}">
                  <a16:creationId xmlns:a16="http://schemas.microsoft.com/office/drawing/2014/main" id="{EEC4F190-08AE-687C-BC55-9D4330B56B1E}"/>
                </a:ext>
              </a:extLst>
            </p:cNvPr>
            <p:cNvSpPr txBox="1"/>
            <p:nvPr/>
          </p:nvSpPr>
          <p:spPr>
            <a:xfrm>
              <a:off x="36319309" y="8650164"/>
              <a:ext cx="4448795" cy="1323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2000" dirty="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The strength of each input connection is represented by a weight (</a:t>
              </a:r>
              <a:r>
                <a:rPr lang="en-GB" sz="2000" dirty="0" err="1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w</a:t>
              </a:r>
              <a:r>
                <a:rPr lang="en-GB" sz="2000" baseline="-25000" dirty="0" err="1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</a:t>
              </a:r>
              <a:r>
                <a:rPr lang="en-GB" sz="2000" dirty="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), where positive values are excitatory, and negative values are inhibitory.</a:t>
              </a:r>
            </a:p>
          </p:txBody>
        </p:sp>
        <p:grpSp>
          <p:nvGrpSpPr>
            <p:cNvPr id="2363" name="Group 2362">
              <a:extLst>
                <a:ext uri="{FF2B5EF4-FFF2-40B4-BE49-F238E27FC236}">
                  <a16:creationId xmlns:a16="http://schemas.microsoft.com/office/drawing/2014/main" id="{42E5C6F1-C8BF-3F2E-EC0E-BE9DE35292FD}"/>
                </a:ext>
              </a:extLst>
            </p:cNvPr>
            <p:cNvGrpSpPr/>
            <p:nvPr/>
          </p:nvGrpSpPr>
          <p:grpSpPr>
            <a:xfrm>
              <a:off x="35540388" y="10502696"/>
              <a:ext cx="444408" cy="444408"/>
              <a:chOff x="1710814" y="4129550"/>
              <a:chExt cx="444408" cy="444408"/>
            </a:xfrm>
          </p:grpSpPr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CAA5EA3B-4415-543E-EDA0-77AD08AB7E05}"/>
                  </a:ext>
                </a:extLst>
              </p:cNvPr>
              <p:cNvSpPr/>
              <p:nvPr/>
            </p:nvSpPr>
            <p:spPr>
              <a:xfrm>
                <a:off x="1710814" y="4129550"/>
                <a:ext cx="444408" cy="44440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540B61BE-57A1-682A-44A9-8FF74E134271}"/>
                  </a:ext>
                </a:extLst>
              </p:cNvPr>
              <p:cNvSpPr txBox="1"/>
              <p:nvPr/>
            </p:nvSpPr>
            <p:spPr>
              <a:xfrm>
                <a:off x="1769173" y="4151287"/>
                <a:ext cx="33214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000" b="1" dirty="0">
                    <a:solidFill>
                      <a:srgbClr val="0B3041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3</a:t>
                </a:r>
              </a:p>
            </p:txBody>
          </p:sp>
        </p:grp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4F770EA8-E4EF-BC52-6571-AA7F7853FFCD}"/>
                </a:ext>
              </a:extLst>
            </p:cNvPr>
            <p:cNvSpPr txBox="1"/>
            <p:nvPr/>
          </p:nvSpPr>
          <p:spPr>
            <a:xfrm>
              <a:off x="36368547" y="10391719"/>
              <a:ext cx="4448793" cy="16312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2000" dirty="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Each input is multiplied by its weight, and the results are summed to determine the perceptron’s activation state. A bias (b) is added, acting as an activation threshold.</a:t>
              </a:r>
            </a:p>
          </p:txBody>
        </p: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954B97E4-39F5-7E4D-053F-3FFF3BF58DEC}"/>
                </a:ext>
              </a:extLst>
            </p:cNvPr>
            <p:cNvGrpSpPr/>
            <p:nvPr/>
          </p:nvGrpSpPr>
          <p:grpSpPr>
            <a:xfrm>
              <a:off x="35541042" y="12620578"/>
              <a:ext cx="444408" cy="444408"/>
              <a:chOff x="1710814" y="4129550"/>
              <a:chExt cx="444408" cy="444408"/>
            </a:xfrm>
          </p:grpSpPr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753CAB5E-2137-8EC8-F717-8ED787B9E66D}"/>
                  </a:ext>
                </a:extLst>
              </p:cNvPr>
              <p:cNvSpPr/>
              <p:nvPr/>
            </p:nvSpPr>
            <p:spPr>
              <a:xfrm>
                <a:off x="1710814" y="4129550"/>
                <a:ext cx="444408" cy="44440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5DF3EA2B-2534-286A-EFC2-C9578D8C59E3}"/>
                  </a:ext>
                </a:extLst>
              </p:cNvPr>
              <p:cNvSpPr txBox="1"/>
              <p:nvPr/>
            </p:nvSpPr>
            <p:spPr>
              <a:xfrm>
                <a:off x="1769173" y="4151287"/>
                <a:ext cx="33214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000" b="1" dirty="0">
                    <a:solidFill>
                      <a:srgbClr val="0B3041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4</a:t>
                </a:r>
              </a:p>
            </p:txBody>
          </p:sp>
        </p:grp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69E02354-0386-EEDC-8415-5CE44DF3D2C1}"/>
                </a:ext>
              </a:extLst>
            </p:cNvPr>
            <p:cNvSpPr txBox="1"/>
            <p:nvPr/>
          </p:nvSpPr>
          <p:spPr>
            <a:xfrm>
              <a:off x="36319309" y="12597163"/>
              <a:ext cx="4448793" cy="1323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2000" dirty="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The final activation value is passed through an activation function which is a mathematical rule that decides whether a neuron should “fire” or not.</a:t>
              </a:r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09308111-1A5D-54CB-4E63-D002476C8BB4}"/>
              </a:ext>
            </a:extLst>
          </p:cNvPr>
          <p:cNvSpPr txBox="1"/>
          <p:nvPr/>
        </p:nvSpPr>
        <p:spPr>
          <a:xfrm>
            <a:off x="32676368" y="14547262"/>
            <a:ext cx="82906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Typically, the activation function is non-linear to allow the neuron to represent more complex patterns.</a:t>
            </a:r>
          </a:p>
        </p:txBody>
      </p:sp>
      <p:pic>
        <p:nvPicPr>
          <p:cNvPr id="84" name="Picture 83">
            <a:extLst>
              <a:ext uri="{FF2B5EF4-FFF2-40B4-BE49-F238E27FC236}">
                <a16:creationId xmlns:a16="http://schemas.microsoft.com/office/drawing/2014/main" id="{4C720FB8-B94C-F99F-CCC5-9C4C332FCA9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574641" y="7326861"/>
            <a:ext cx="2400346" cy="1478517"/>
          </a:xfrm>
          <a:prstGeom prst="rect">
            <a:avLst/>
          </a:prstGeom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6279B8CE-147A-4879-42E1-36BEFE8D55D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581137" y="9485461"/>
            <a:ext cx="2400346" cy="1478517"/>
          </a:xfrm>
          <a:prstGeom prst="rect">
            <a:avLst/>
          </a:prstGeom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456C9980-7231-77A1-B1A3-9B42D5474A2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590924" y="11851770"/>
            <a:ext cx="2400346" cy="1478517"/>
          </a:xfrm>
          <a:prstGeom prst="rect">
            <a:avLst/>
          </a:prstGeom>
        </p:spPr>
      </p:pic>
      <p:pic>
        <p:nvPicPr>
          <p:cNvPr id="91" name="Picture 90" descr="Online Course: Artificial Intelligence &amp; Machine Learning with Unity3D -  A.I. learns to play Flappy Bird from Skillshare | Class Central">
            <a:extLst>
              <a:ext uri="{FF2B5EF4-FFF2-40B4-BE49-F238E27FC236}">
                <a16:creationId xmlns:a16="http://schemas.microsoft.com/office/drawing/2014/main" id="{8E2221B3-F98B-6FD7-D8DF-51CA5832E4F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990383" y="23903760"/>
            <a:ext cx="6868371" cy="3627226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92" name="Picture 91" descr="A diagram of a network&#10;&#10;AI-generated content may be incorrect.">
            <a:extLst>
              <a:ext uri="{FF2B5EF4-FFF2-40B4-BE49-F238E27FC236}">
                <a16:creationId xmlns:a16="http://schemas.microsoft.com/office/drawing/2014/main" id="{4D1A000D-D44B-AF83-1A75-A1B675C4FCF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4127356" y="22556417"/>
            <a:ext cx="6204134" cy="546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7501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30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Oval 67">
            <a:extLst>
              <a:ext uri="{FF2B5EF4-FFF2-40B4-BE49-F238E27FC236}">
                <a16:creationId xmlns:a16="http://schemas.microsoft.com/office/drawing/2014/main" id="{F2C7E06F-0A23-3C7B-1D1B-2AD0CFCC7FE0}"/>
              </a:ext>
            </a:extLst>
          </p:cNvPr>
          <p:cNvSpPr/>
          <p:nvPr/>
        </p:nvSpPr>
        <p:spPr>
          <a:xfrm>
            <a:off x="1324935" y="10152014"/>
            <a:ext cx="4755613" cy="4755610"/>
          </a:xfrm>
          <a:prstGeom prst="ellipse">
            <a:avLst/>
          </a:prstGeom>
          <a:solidFill>
            <a:srgbClr val="030D1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669477AE-55A3-E709-D4D3-E53505E2F1C6}"/>
              </a:ext>
            </a:extLst>
          </p:cNvPr>
          <p:cNvGrpSpPr/>
          <p:nvPr/>
        </p:nvGrpSpPr>
        <p:grpSpPr>
          <a:xfrm>
            <a:off x="24082492" y="8507166"/>
            <a:ext cx="12861981" cy="8045306"/>
            <a:chOff x="6724870" y="3583497"/>
            <a:chExt cx="12861981" cy="8045306"/>
          </a:xfrm>
        </p:grpSpPr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DFE93059-C63C-867B-1F6C-FF770E3F7A82}"/>
                </a:ext>
              </a:extLst>
            </p:cNvPr>
            <p:cNvGrpSpPr/>
            <p:nvPr/>
          </p:nvGrpSpPr>
          <p:grpSpPr>
            <a:xfrm rot="20545865">
              <a:off x="12567576" y="6674179"/>
              <a:ext cx="7019275" cy="1828662"/>
              <a:chOff x="12377920" y="7690327"/>
              <a:chExt cx="7019275" cy="1828662"/>
            </a:xfrm>
          </p:grpSpPr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2A343C1F-0DF0-C85A-8535-6E574937F363}"/>
                  </a:ext>
                </a:extLst>
              </p:cNvPr>
              <p:cNvSpPr/>
              <p:nvPr/>
            </p:nvSpPr>
            <p:spPr>
              <a:xfrm rot="5204728">
                <a:off x="15110100" y="5053627"/>
                <a:ext cx="1649041" cy="6922441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1869815 w 1869815"/>
                  <a:gd name="connsiteY0" fmla="*/ 6650482 h 6650482"/>
                  <a:gd name="connsiteX1" fmla="*/ 861346 w 1869815"/>
                  <a:gd name="connsiteY1" fmla="*/ 888053 h 6650482"/>
                  <a:gd name="connsiteX2" fmla="*/ 0 w 1869815"/>
                  <a:gd name="connsiteY2" fmla="*/ 0 h 6650482"/>
                  <a:gd name="connsiteX0" fmla="*/ 1869815 w 3186516"/>
                  <a:gd name="connsiteY0" fmla="*/ 6650482 h 6650482"/>
                  <a:gd name="connsiteX1" fmla="*/ 3016026 w 3186516"/>
                  <a:gd name="connsiteY1" fmla="*/ 1578504 h 6650482"/>
                  <a:gd name="connsiteX2" fmla="*/ 0 w 3186516"/>
                  <a:gd name="connsiteY2" fmla="*/ 0 h 6650482"/>
                  <a:gd name="connsiteX0" fmla="*/ 841 w 1317542"/>
                  <a:gd name="connsiteY0" fmla="*/ 10148368 h 10148368"/>
                  <a:gd name="connsiteX1" fmla="*/ 1147052 w 1317542"/>
                  <a:gd name="connsiteY1" fmla="*/ 5076390 h 10148368"/>
                  <a:gd name="connsiteX2" fmla="*/ 632295 w 1317542"/>
                  <a:gd name="connsiteY2" fmla="*/ 0 h 10148368"/>
                  <a:gd name="connsiteX0" fmla="*/ 841 w 1317542"/>
                  <a:gd name="connsiteY0" fmla="*/ 10148368 h 10148368"/>
                  <a:gd name="connsiteX1" fmla="*/ 1147052 w 1317542"/>
                  <a:gd name="connsiteY1" fmla="*/ 5076390 h 10148368"/>
                  <a:gd name="connsiteX2" fmla="*/ 632295 w 1317542"/>
                  <a:gd name="connsiteY2" fmla="*/ 0 h 10148368"/>
                  <a:gd name="connsiteX0" fmla="*/ 980 w 1228827"/>
                  <a:gd name="connsiteY0" fmla="*/ 10148368 h 10148368"/>
                  <a:gd name="connsiteX1" fmla="*/ 1147191 w 1228827"/>
                  <a:gd name="connsiteY1" fmla="*/ 5076390 h 10148368"/>
                  <a:gd name="connsiteX2" fmla="*/ 632434 w 1228827"/>
                  <a:gd name="connsiteY2" fmla="*/ 0 h 10148368"/>
                  <a:gd name="connsiteX0" fmla="*/ 980 w 1228827"/>
                  <a:gd name="connsiteY0" fmla="*/ 10148368 h 10148368"/>
                  <a:gd name="connsiteX1" fmla="*/ 1147191 w 1228827"/>
                  <a:gd name="connsiteY1" fmla="*/ 5076390 h 10148368"/>
                  <a:gd name="connsiteX2" fmla="*/ 632434 w 1228827"/>
                  <a:gd name="connsiteY2" fmla="*/ 0 h 10148368"/>
                  <a:gd name="connsiteX0" fmla="*/ 780 w 1649041"/>
                  <a:gd name="connsiteY0" fmla="*/ 10148368 h 10148368"/>
                  <a:gd name="connsiteX1" fmla="*/ 1582200 w 1649041"/>
                  <a:gd name="connsiteY1" fmla="*/ 5487268 h 10148368"/>
                  <a:gd name="connsiteX2" fmla="*/ 632234 w 1649041"/>
                  <a:gd name="connsiteY2" fmla="*/ 0 h 10148368"/>
                  <a:gd name="connsiteX0" fmla="*/ 780 w 1649041"/>
                  <a:gd name="connsiteY0" fmla="*/ 10461174 h 10461174"/>
                  <a:gd name="connsiteX1" fmla="*/ 1582200 w 1649041"/>
                  <a:gd name="connsiteY1" fmla="*/ 5800074 h 10461174"/>
                  <a:gd name="connsiteX2" fmla="*/ 571316 w 1649041"/>
                  <a:gd name="connsiteY2" fmla="*/ 1 h 10461174"/>
                  <a:gd name="connsiteX0" fmla="*/ 780 w 1649041"/>
                  <a:gd name="connsiteY0" fmla="*/ 10461172 h 10461172"/>
                  <a:gd name="connsiteX1" fmla="*/ 1582200 w 1649041"/>
                  <a:gd name="connsiteY1" fmla="*/ 5800072 h 10461172"/>
                  <a:gd name="connsiteX2" fmla="*/ 571316 w 1649041"/>
                  <a:gd name="connsiteY2" fmla="*/ -1 h 10461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49041" h="10461172">
                    <a:moveTo>
                      <a:pt x="780" y="10461172"/>
                    </a:moveTo>
                    <a:cubicBezTo>
                      <a:pt x="-46162" y="10178968"/>
                      <a:pt x="2044701" y="8018583"/>
                      <a:pt x="1582200" y="5800072"/>
                    </a:cubicBezTo>
                    <a:cubicBezTo>
                      <a:pt x="1059779" y="3662417"/>
                      <a:pt x="515328" y="1424442"/>
                      <a:pt x="571316" y="-1"/>
                    </a:cubicBezTo>
                  </a:path>
                </a:pathLst>
              </a:custGeom>
              <a:noFill/>
              <a:ln w="254000" cap="rnd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E67E3AC2-FFC3-80B6-FEDA-ADDFCC318C74}"/>
                  </a:ext>
                </a:extLst>
              </p:cNvPr>
              <p:cNvSpPr/>
              <p:nvPr/>
            </p:nvSpPr>
            <p:spPr>
              <a:xfrm rot="5204728">
                <a:off x="15063037" y="5184831"/>
                <a:ext cx="1649041" cy="70192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1869815 w 1869815"/>
                  <a:gd name="connsiteY0" fmla="*/ 6650482 h 6650482"/>
                  <a:gd name="connsiteX1" fmla="*/ 861346 w 1869815"/>
                  <a:gd name="connsiteY1" fmla="*/ 888053 h 6650482"/>
                  <a:gd name="connsiteX2" fmla="*/ 0 w 1869815"/>
                  <a:gd name="connsiteY2" fmla="*/ 0 h 6650482"/>
                  <a:gd name="connsiteX0" fmla="*/ 1869815 w 3186516"/>
                  <a:gd name="connsiteY0" fmla="*/ 6650482 h 6650482"/>
                  <a:gd name="connsiteX1" fmla="*/ 3016026 w 3186516"/>
                  <a:gd name="connsiteY1" fmla="*/ 1578504 h 6650482"/>
                  <a:gd name="connsiteX2" fmla="*/ 0 w 3186516"/>
                  <a:gd name="connsiteY2" fmla="*/ 0 h 6650482"/>
                  <a:gd name="connsiteX0" fmla="*/ 841 w 1317542"/>
                  <a:gd name="connsiteY0" fmla="*/ 10148368 h 10148368"/>
                  <a:gd name="connsiteX1" fmla="*/ 1147052 w 1317542"/>
                  <a:gd name="connsiteY1" fmla="*/ 5076390 h 10148368"/>
                  <a:gd name="connsiteX2" fmla="*/ 632295 w 1317542"/>
                  <a:gd name="connsiteY2" fmla="*/ 0 h 10148368"/>
                  <a:gd name="connsiteX0" fmla="*/ 841 w 1317542"/>
                  <a:gd name="connsiteY0" fmla="*/ 10148368 h 10148368"/>
                  <a:gd name="connsiteX1" fmla="*/ 1147052 w 1317542"/>
                  <a:gd name="connsiteY1" fmla="*/ 5076390 h 10148368"/>
                  <a:gd name="connsiteX2" fmla="*/ 632295 w 1317542"/>
                  <a:gd name="connsiteY2" fmla="*/ 0 h 10148368"/>
                  <a:gd name="connsiteX0" fmla="*/ 980 w 1228827"/>
                  <a:gd name="connsiteY0" fmla="*/ 10148368 h 10148368"/>
                  <a:gd name="connsiteX1" fmla="*/ 1147191 w 1228827"/>
                  <a:gd name="connsiteY1" fmla="*/ 5076390 h 10148368"/>
                  <a:gd name="connsiteX2" fmla="*/ 632434 w 1228827"/>
                  <a:gd name="connsiteY2" fmla="*/ 0 h 10148368"/>
                  <a:gd name="connsiteX0" fmla="*/ 980 w 1228827"/>
                  <a:gd name="connsiteY0" fmla="*/ 10148368 h 10148368"/>
                  <a:gd name="connsiteX1" fmla="*/ 1147191 w 1228827"/>
                  <a:gd name="connsiteY1" fmla="*/ 5076390 h 10148368"/>
                  <a:gd name="connsiteX2" fmla="*/ 632434 w 1228827"/>
                  <a:gd name="connsiteY2" fmla="*/ 0 h 10148368"/>
                  <a:gd name="connsiteX0" fmla="*/ 780 w 1649041"/>
                  <a:gd name="connsiteY0" fmla="*/ 10148368 h 10148368"/>
                  <a:gd name="connsiteX1" fmla="*/ 1582200 w 1649041"/>
                  <a:gd name="connsiteY1" fmla="*/ 5487268 h 10148368"/>
                  <a:gd name="connsiteX2" fmla="*/ 632234 w 1649041"/>
                  <a:gd name="connsiteY2" fmla="*/ 0 h 10148368"/>
                  <a:gd name="connsiteX0" fmla="*/ 780 w 1649041"/>
                  <a:gd name="connsiteY0" fmla="*/ 10461174 h 10461174"/>
                  <a:gd name="connsiteX1" fmla="*/ 1582200 w 1649041"/>
                  <a:gd name="connsiteY1" fmla="*/ 5800074 h 10461174"/>
                  <a:gd name="connsiteX2" fmla="*/ 571316 w 1649041"/>
                  <a:gd name="connsiteY2" fmla="*/ 1 h 10461174"/>
                  <a:gd name="connsiteX0" fmla="*/ 780 w 1649041"/>
                  <a:gd name="connsiteY0" fmla="*/ 10461172 h 10461172"/>
                  <a:gd name="connsiteX1" fmla="*/ 1582200 w 1649041"/>
                  <a:gd name="connsiteY1" fmla="*/ 5800072 h 10461172"/>
                  <a:gd name="connsiteX2" fmla="*/ 571316 w 1649041"/>
                  <a:gd name="connsiteY2" fmla="*/ -1 h 10461172"/>
                  <a:gd name="connsiteX0" fmla="*/ 780 w 1649041"/>
                  <a:gd name="connsiteY0" fmla="*/ 10607507 h 10607507"/>
                  <a:gd name="connsiteX1" fmla="*/ 1582200 w 1649041"/>
                  <a:gd name="connsiteY1" fmla="*/ 5946407 h 10607507"/>
                  <a:gd name="connsiteX2" fmla="*/ 402370 w 1649041"/>
                  <a:gd name="connsiteY2" fmla="*/ 0 h 106075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49041" h="10607507">
                    <a:moveTo>
                      <a:pt x="780" y="10607507"/>
                    </a:moveTo>
                    <a:cubicBezTo>
                      <a:pt x="-46162" y="10325303"/>
                      <a:pt x="2044701" y="8164918"/>
                      <a:pt x="1582200" y="5946407"/>
                    </a:cubicBezTo>
                    <a:cubicBezTo>
                      <a:pt x="1059779" y="3808752"/>
                      <a:pt x="346382" y="1424443"/>
                      <a:pt x="402370" y="0"/>
                    </a:cubicBezTo>
                  </a:path>
                </a:pathLst>
              </a:custGeom>
              <a:noFill/>
              <a:ln w="254000" cap="rnd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B57E125C-D1E7-59FD-D306-0EA6B9CC5377}"/>
                </a:ext>
              </a:extLst>
            </p:cNvPr>
            <p:cNvGrpSpPr/>
            <p:nvPr/>
          </p:nvGrpSpPr>
          <p:grpSpPr>
            <a:xfrm rot="17973455">
              <a:off x="7490653" y="6275172"/>
              <a:ext cx="2310585" cy="2431110"/>
              <a:chOff x="2337340" y="378771"/>
              <a:chExt cx="2985525" cy="2914906"/>
            </a:xfrm>
          </p:grpSpPr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6ECF4103-628F-EAF5-77E5-9B85C83C9994}"/>
                  </a:ext>
                </a:extLst>
              </p:cNvPr>
              <p:cNvSpPr/>
              <p:nvPr/>
            </p:nvSpPr>
            <p:spPr>
              <a:xfrm>
                <a:off x="4745574" y="378771"/>
                <a:ext cx="460926" cy="25431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60926" h="2543175">
                    <a:moveTo>
                      <a:pt x="241431" y="2543175"/>
                    </a:moveTo>
                    <a:cubicBezTo>
                      <a:pt x="194489" y="2260971"/>
                      <a:pt x="-229195" y="1459883"/>
                      <a:pt x="169327" y="1088078"/>
                    </a:cubicBezTo>
                    <a:cubicBezTo>
                      <a:pt x="627987" y="794543"/>
                      <a:pt x="452569" y="312737"/>
                      <a:pt x="270006" y="0"/>
                    </a:cubicBezTo>
                  </a:path>
                </a:pathLst>
              </a:custGeom>
              <a:noFill/>
              <a:ln w="254000" cap="rnd">
                <a:solidFill>
                  <a:srgbClr val="E795C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CD01EFD6-A711-5C8E-C8A9-B3CC188890E0}"/>
                  </a:ext>
                </a:extLst>
              </p:cNvPr>
              <p:cNvSpPr/>
              <p:nvPr/>
            </p:nvSpPr>
            <p:spPr>
              <a:xfrm>
                <a:off x="4920207" y="393865"/>
                <a:ext cx="402658" cy="25431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241431 w 405704"/>
                  <a:gd name="connsiteY0" fmla="*/ 2562225 h 2562225"/>
                  <a:gd name="connsiteX1" fmla="*/ 169327 w 405704"/>
                  <a:gd name="connsiteY1" fmla="*/ 1107128 h 2562225"/>
                  <a:gd name="connsiteX2" fmla="*/ 127131 w 405704"/>
                  <a:gd name="connsiteY2" fmla="*/ 0 h 2562225"/>
                  <a:gd name="connsiteX0" fmla="*/ 241431 w 396770"/>
                  <a:gd name="connsiteY0" fmla="*/ 2524125 h 2524125"/>
                  <a:gd name="connsiteX1" fmla="*/ 169327 w 396770"/>
                  <a:gd name="connsiteY1" fmla="*/ 1069028 h 2524125"/>
                  <a:gd name="connsiteX2" fmla="*/ 98556 w 396770"/>
                  <a:gd name="connsiteY2" fmla="*/ 0 h 2524125"/>
                  <a:gd name="connsiteX0" fmla="*/ 241431 w 402658"/>
                  <a:gd name="connsiteY0" fmla="*/ 2543175 h 2543175"/>
                  <a:gd name="connsiteX1" fmla="*/ 169327 w 402658"/>
                  <a:gd name="connsiteY1" fmla="*/ 1088078 h 2543175"/>
                  <a:gd name="connsiteX2" fmla="*/ 117606 w 402658"/>
                  <a:gd name="connsiteY2" fmla="*/ 0 h 2543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02658" h="2543175">
                    <a:moveTo>
                      <a:pt x="241431" y="2543175"/>
                    </a:moveTo>
                    <a:cubicBezTo>
                      <a:pt x="194489" y="2260971"/>
                      <a:pt x="-229195" y="1459883"/>
                      <a:pt x="169327" y="1088078"/>
                    </a:cubicBezTo>
                    <a:cubicBezTo>
                      <a:pt x="627987" y="794543"/>
                      <a:pt x="300169" y="312737"/>
                      <a:pt x="117606" y="0"/>
                    </a:cubicBezTo>
                  </a:path>
                </a:pathLst>
              </a:custGeom>
              <a:noFill/>
              <a:ln w="254000" cap="rnd">
                <a:solidFill>
                  <a:srgbClr val="E795C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1FF1DB48-2CA0-1562-F513-F7576A1151E7}"/>
                  </a:ext>
                </a:extLst>
              </p:cNvPr>
              <p:cNvSpPr/>
              <p:nvPr/>
            </p:nvSpPr>
            <p:spPr>
              <a:xfrm>
                <a:off x="2992603" y="942360"/>
                <a:ext cx="1952625" cy="20097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952625" h="2009775">
                    <a:moveTo>
                      <a:pt x="1952625" y="2009775"/>
                    </a:moveTo>
                    <a:cubicBezTo>
                      <a:pt x="1905683" y="1727571"/>
                      <a:pt x="1662974" y="926483"/>
                      <a:pt x="918496" y="792803"/>
                    </a:cubicBezTo>
                    <a:cubicBezTo>
                      <a:pt x="177006" y="613568"/>
                      <a:pt x="573088" y="160337"/>
                      <a:pt x="0" y="0"/>
                    </a:cubicBezTo>
                  </a:path>
                </a:pathLst>
              </a:custGeom>
              <a:noFill/>
              <a:ln w="254000" cap="rnd">
                <a:solidFill>
                  <a:srgbClr val="E795C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588DE716-4E1C-B1D4-9624-34984FF70678}"/>
                  </a:ext>
                </a:extLst>
              </p:cNvPr>
              <p:cNvSpPr/>
              <p:nvPr/>
            </p:nvSpPr>
            <p:spPr>
              <a:xfrm>
                <a:off x="3003575" y="942360"/>
                <a:ext cx="1895475" cy="210502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95475" h="2105025">
                    <a:moveTo>
                      <a:pt x="1895475" y="2105025"/>
                    </a:moveTo>
                    <a:cubicBezTo>
                      <a:pt x="1848533" y="1822821"/>
                      <a:pt x="1605824" y="1021733"/>
                      <a:pt x="861346" y="888053"/>
                    </a:cubicBezTo>
                    <a:cubicBezTo>
                      <a:pt x="119856" y="708818"/>
                      <a:pt x="573088" y="160337"/>
                      <a:pt x="0" y="0"/>
                    </a:cubicBezTo>
                  </a:path>
                </a:pathLst>
              </a:custGeom>
              <a:noFill/>
              <a:ln w="254000" cap="rnd">
                <a:solidFill>
                  <a:srgbClr val="E795C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14821CA6-257A-184D-FDC2-AAD54DD8D959}"/>
                  </a:ext>
                </a:extLst>
              </p:cNvPr>
              <p:cNvSpPr/>
              <p:nvPr/>
            </p:nvSpPr>
            <p:spPr>
              <a:xfrm>
                <a:off x="2337340" y="2185503"/>
                <a:ext cx="2609850" cy="924409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2495550 w 2495550"/>
                  <a:gd name="connsiteY0" fmla="*/ 1243196 h 1243196"/>
                  <a:gd name="connsiteX1" fmla="*/ 1461421 w 2495550"/>
                  <a:gd name="connsiteY1" fmla="*/ 26224 h 1243196"/>
                  <a:gd name="connsiteX2" fmla="*/ 0 w 2495550"/>
                  <a:gd name="connsiteY2" fmla="*/ 490721 h 1243196"/>
                  <a:gd name="connsiteX0" fmla="*/ 2495550 w 2495550"/>
                  <a:gd name="connsiteY0" fmla="*/ 752475 h 752475"/>
                  <a:gd name="connsiteX1" fmla="*/ 1166146 w 2495550"/>
                  <a:gd name="connsiteY1" fmla="*/ 249878 h 752475"/>
                  <a:gd name="connsiteX2" fmla="*/ 0 w 2495550"/>
                  <a:gd name="connsiteY2" fmla="*/ 0 h 752475"/>
                  <a:gd name="connsiteX0" fmla="*/ 2609850 w 2609850"/>
                  <a:gd name="connsiteY0" fmla="*/ 476250 h 476250"/>
                  <a:gd name="connsiteX1" fmla="*/ 1166146 w 2609850"/>
                  <a:gd name="connsiteY1" fmla="*/ 249878 h 476250"/>
                  <a:gd name="connsiteX2" fmla="*/ 0 w 2609850"/>
                  <a:gd name="connsiteY2" fmla="*/ 0 h 476250"/>
                  <a:gd name="connsiteX0" fmla="*/ 2609850 w 2609850"/>
                  <a:gd name="connsiteY0" fmla="*/ 856424 h 856424"/>
                  <a:gd name="connsiteX1" fmla="*/ 1280446 w 2609850"/>
                  <a:gd name="connsiteY1" fmla="*/ 29977 h 856424"/>
                  <a:gd name="connsiteX2" fmla="*/ 0 w 2609850"/>
                  <a:gd name="connsiteY2" fmla="*/ 380174 h 856424"/>
                  <a:gd name="connsiteX0" fmla="*/ 2609850 w 2609850"/>
                  <a:gd name="connsiteY0" fmla="*/ 826534 h 826534"/>
                  <a:gd name="connsiteX1" fmla="*/ 1280446 w 2609850"/>
                  <a:gd name="connsiteY1" fmla="*/ 87 h 826534"/>
                  <a:gd name="connsiteX2" fmla="*/ 0 w 2609850"/>
                  <a:gd name="connsiteY2" fmla="*/ 350284 h 826534"/>
                  <a:gd name="connsiteX0" fmla="*/ 2609850 w 2609850"/>
                  <a:gd name="connsiteY0" fmla="*/ 860042 h 860042"/>
                  <a:gd name="connsiteX1" fmla="*/ 1280446 w 2609850"/>
                  <a:gd name="connsiteY1" fmla="*/ 33595 h 860042"/>
                  <a:gd name="connsiteX2" fmla="*/ 0 w 2609850"/>
                  <a:gd name="connsiteY2" fmla="*/ 383792 h 860042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9850" h="924409">
                    <a:moveTo>
                      <a:pt x="2609850" y="924409"/>
                    </a:moveTo>
                    <a:cubicBezTo>
                      <a:pt x="2562908" y="642205"/>
                      <a:pt x="2063024" y="-168408"/>
                      <a:pt x="1280446" y="31287"/>
                    </a:cubicBezTo>
                    <a:cubicBezTo>
                      <a:pt x="738981" y="185427"/>
                      <a:pt x="573088" y="608496"/>
                      <a:pt x="0" y="448159"/>
                    </a:cubicBezTo>
                  </a:path>
                </a:pathLst>
              </a:custGeom>
              <a:noFill/>
              <a:ln w="254000" cap="rnd">
                <a:solidFill>
                  <a:srgbClr val="E795C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6A6BC71A-20F1-F177-A077-8744DBC9F899}"/>
                  </a:ext>
                </a:extLst>
              </p:cNvPr>
              <p:cNvSpPr/>
              <p:nvPr/>
            </p:nvSpPr>
            <p:spPr>
              <a:xfrm>
                <a:off x="2366187" y="2369268"/>
                <a:ext cx="2609850" cy="924409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2495550 w 2495550"/>
                  <a:gd name="connsiteY0" fmla="*/ 1243196 h 1243196"/>
                  <a:gd name="connsiteX1" fmla="*/ 1461421 w 2495550"/>
                  <a:gd name="connsiteY1" fmla="*/ 26224 h 1243196"/>
                  <a:gd name="connsiteX2" fmla="*/ 0 w 2495550"/>
                  <a:gd name="connsiteY2" fmla="*/ 490721 h 1243196"/>
                  <a:gd name="connsiteX0" fmla="*/ 2495550 w 2495550"/>
                  <a:gd name="connsiteY0" fmla="*/ 752475 h 752475"/>
                  <a:gd name="connsiteX1" fmla="*/ 1166146 w 2495550"/>
                  <a:gd name="connsiteY1" fmla="*/ 249878 h 752475"/>
                  <a:gd name="connsiteX2" fmla="*/ 0 w 2495550"/>
                  <a:gd name="connsiteY2" fmla="*/ 0 h 752475"/>
                  <a:gd name="connsiteX0" fmla="*/ 2609850 w 2609850"/>
                  <a:gd name="connsiteY0" fmla="*/ 476250 h 476250"/>
                  <a:gd name="connsiteX1" fmla="*/ 1166146 w 2609850"/>
                  <a:gd name="connsiteY1" fmla="*/ 249878 h 476250"/>
                  <a:gd name="connsiteX2" fmla="*/ 0 w 2609850"/>
                  <a:gd name="connsiteY2" fmla="*/ 0 h 476250"/>
                  <a:gd name="connsiteX0" fmla="*/ 2609850 w 2609850"/>
                  <a:gd name="connsiteY0" fmla="*/ 856424 h 856424"/>
                  <a:gd name="connsiteX1" fmla="*/ 1280446 w 2609850"/>
                  <a:gd name="connsiteY1" fmla="*/ 29977 h 856424"/>
                  <a:gd name="connsiteX2" fmla="*/ 0 w 2609850"/>
                  <a:gd name="connsiteY2" fmla="*/ 380174 h 856424"/>
                  <a:gd name="connsiteX0" fmla="*/ 2609850 w 2609850"/>
                  <a:gd name="connsiteY0" fmla="*/ 826534 h 826534"/>
                  <a:gd name="connsiteX1" fmla="*/ 1280446 w 2609850"/>
                  <a:gd name="connsiteY1" fmla="*/ 87 h 826534"/>
                  <a:gd name="connsiteX2" fmla="*/ 0 w 2609850"/>
                  <a:gd name="connsiteY2" fmla="*/ 350284 h 826534"/>
                  <a:gd name="connsiteX0" fmla="*/ 2609850 w 2609850"/>
                  <a:gd name="connsiteY0" fmla="*/ 860042 h 860042"/>
                  <a:gd name="connsiteX1" fmla="*/ 1280446 w 2609850"/>
                  <a:gd name="connsiteY1" fmla="*/ 33595 h 860042"/>
                  <a:gd name="connsiteX2" fmla="*/ 0 w 2609850"/>
                  <a:gd name="connsiteY2" fmla="*/ 383792 h 860042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267184 h 924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9850" h="924409">
                    <a:moveTo>
                      <a:pt x="2609850" y="924409"/>
                    </a:moveTo>
                    <a:cubicBezTo>
                      <a:pt x="2562908" y="642205"/>
                      <a:pt x="2063024" y="-168408"/>
                      <a:pt x="1280446" y="31287"/>
                    </a:cubicBezTo>
                    <a:cubicBezTo>
                      <a:pt x="738981" y="185427"/>
                      <a:pt x="573088" y="427521"/>
                      <a:pt x="0" y="267184"/>
                    </a:cubicBezTo>
                  </a:path>
                </a:pathLst>
              </a:custGeom>
              <a:noFill/>
              <a:ln w="254000" cap="rnd">
                <a:solidFill>
                  <a:srgbClr val="E795C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19A7C2D-2445-F4FB-E154-CAC4CC5BA5A1}"/>
                </a:ext>
              </a:extLst>
            </p:cNvPr>
            <p:cNvSpPr/>
            <p:nvPr/>
          </p:nvSpPr>
          <p:spPr>
            <a:xfrm>
              <a:off x="9752679" y="5472253"/>
              <a:ext cx="3299746" cy="3299742"/>
            </a:xfrm>
            <a:prstGeom prst="ellipse">
              <a:avLst/>
            </a:prstGeom>
            <a:solidFill>
              <a:srgbClr val="DE7CD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CFF857C3-FA9C-ADA3-2E14-3F22513BF88F}"/>
                </a:ext>
              </a:extLst>
            </p:cNvPr>
            <p:cNvSpPr/>
            <p:nvPr/>
          </p:nvSpPr>
          <p:spPr>
            <a:xfrm>
              <a:off x="10856367" y="7195607"/>
              <a:ext cx="2188691" cy="1576389"/>
            </a:xfrm>
            <a:custGeom>
              <a:avLst/>
              <a:gdLst>
                <a:gd name="connsiteX0" fmla="*/ 219916 w 2188691"/>
                <a:gd name="connsiteY0" fmla="*/ 0 h 1576389"/>
                <a:gd name="connsiteX1" fmla="*/ 2188691 w 2188691"/>
                <a:gd name="connsiteY1" fmla="*/ 0 h 1576389"/>
                <a:gd name="connsiteX2" fmla="*/ 2183883 w 2188691"/>
                <a:gd name="connsiteY2" fmla="*/ 95208 h 1576389"/>
                <a:gd name="connsiteX3" fmla="*/ 542528 w 2188691"/>
                <a:gd name="connsiteY3" fmla="*/ 1576389 h 1576389"/>
                <a:gd name="connsiteX4" fmla="*/ 51906 w 2188691"/>
                <a:gd name="connsiteY4" fmla="*/ 1502214 h 1576389"/>
                <a:gd name="connsiteX5" fmla="*/ 0 w 2188691"/>
                <a:gd name="connsiteY5" fmla="*/ 1483216 h 1576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88691" h="1576389">
                  <a:moveTo>
                    <a:pt x="219916" y="0"/>
                  </a:moveTo>
                  <a:lnTo>
                    <a:pt x="2188691" y="0"/>
                  </a:lnTo>
                  <a:lnTo>
                    <a:pt x="2183883" y="95208"/>
                  </a:lnTo>
                  <a:cubicBezTo>
                    <a:pt x="2099393" y="927166"/>
                    <a:pt x="1396778" y="1576389"/>
                    <a:pt x="542528" y="1576389"/>
                  </a:cubicBezTo>
                  <a:cubicBezTo>
                    <a:pt x="371678" y="1576389"/>
                    <a:pt x="206894" y="1550420"/>
                    <a:pt x="51906" y="1502214"/>
                  </a:cubicBezTo>
                  <a:lnTo>
                    <a:pt x="0" y="1483216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100C3158-CA26-8BFB-53FC-476837E173F2}"/>
                </a:ext>
              </a:extLst>
            </p:cNvPr>
            <p:cNvGrpSpPr/>
            <p:nvPr/>
          </p:nvGrpSpPr>
          <p:grpSpPr>
            <a:xfrm>
              <a:off x="7722140" y="3586428"/>
              <a:ext cx="2985525" cy="2914906"/>
              <a:chOff x="2337340" y="378771"/>
              <a:chExt cx="2985525" cy="2914906"/>
            </a:xfrm>
          </p:grpSpPr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AE288365-C22C-434B-330E-155733B1ABCF}"/>
                  </a:ext>
                </a:extLst>
              </p:cNvPr>
              <p:cNvSpPr/>
              <p:nvPr/>
            </p:nvSpPr>
            <p:spPr>
              <a:xfrm>
                <a:off x="4745574" y="378771"/>
                <a:ext cx="460926" cy="25431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60926" h="2543175">
                    <a:moveTo>
                      <a:pt x="241431" y="2543175"/>
                    </a:moveTo>
                    <a:cubicBezTo>
                      <a:pt x="194489" y="2260971"/>
                      <a:pt x="-229195" y="1459883"/>
                      <a:pt x="169327" y="1088078"/>
                    </a:cubicBezTo>
                    <a:cubicBezTo>
                      <a:pt x="627987" y="794543"/>
                      <a:pt x="452569" y="312737"/>
                      <a:pt x="270006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3F20B6F7-5738-8794-66E7-3B0229939D97}"/>
                  </a:ext>
                </a:extLst>
              </p:cNvPr>
              <p:cNvSpPr/>
              <p:nvPr/>
            </p:nvSpPr>
            <p:spPr>
              <a:xfrm>
                <a:off x="4920207" y="393865"/>
                <a:ext cx="402658" cy="25431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241431 w 405704"/>
                  <a:gd name="connsiteY0" fmla="*/ 2562225 h 2562225"/>
                  <a:gd name="connsiteX1" fmla="*/ 169327 w 405704"/>
                  <a:gd name="connsiteY1" fmla="*/ 1107128 h 2562225"/>
                  <a:gd name="connsiteX2" fmla="*/ 127131 w 405704"/>
                  <a:gd name="connsiteY2" fmla="*/ 0 h 2562225"/>
                  <a:gd name="connsiteX0" fmla="*/ 241431 w 396770"/>
                  <a:gd name="connsiteY0" fmla="*/ 2524125 h 2524125"/>
                  <a:gd name="connsiteX1" fmla="*/ 169327 w 396770"/>
                  <a:gd name="connsiteY1" fmla="*/ 1069028 h 2524125"/>
                  <a:gd name="connsiteX2" fmla="*/ 98556 w 396770"/>
                  <a:gd name="connsiteY2" fmla="*/ 0 h 2524125"/>
                  <a:gd name="connsiteX0" fmla="*/ 241431 w 402658"/>
                  <a:gd name="connsiteY0" fmla="*/ 2543175 h 2543175"/>
                  <a:gd name="connsiteX1" fmla="*/ 169327 w 402658"/>
                  <a:gd name="connsiteY1" fmla="*/ 1088078 h 2543175"/>
                  <a:gd name="connsiteX2" fmla="*/ 117606 w 402658"/>
                  <a:gd name="connsiteY2" fmla="*/ 0 h 2543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02658" h="2543175">
                    <a:moveTo>
                      <a:pt x="241431" y="2543175"/>
                    </a:moveTo>
                    <a:cubicBezTo>
                      <a:pt x="194489" y="2260971"/>
                      <a:pt x="-229195" y="1459883"/>
                      <a:pt x="169327" y="1088078"/>
                    </a:cubicBezTo>
                    <a:cubicBezTo>
                      <a:pt x="627987" y="794543"/>
                      <a:pt x="300169" y="312737"/>
                      <a:pt x="117606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AA877E90-D4F3-1B8A-6D2A-28514FBFC6F0}"/>
                  </a:ext>
                </a:extLst>
              </p:cNvPr>
              <p:cNvSpPr/>
              <p:nvPr/>
            </p:nvSpPr>
            <p:spPr>
              <a:xfrm>
                <a:off x="2992603" y="942360"/>
                <a:ext cx="1952625" cy="20097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952625" h="2009775">
                    <a:moveTo>
                      <a:pt x="1952625" y="2009775"/>
                    </a:moveTo>
                    <a:cubicBezTo>
                      <a:pt x="1905683" y="1727571"/>
                      <a:pt x="1662974" y="926483"/>
                      <a:pt x="918496" y="792803"/>
                    </a:cubicBezTo>
                    <a:cubicBezTo>
                      <a:pt x="177006" y="613568"/>
                      <a:pt x="573088" y="160337"/>
                      <a:pt x="0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24D1B7AC-5973-634D-E7C6-6F5A5F6CD638}"/>
                  </a:ext>
                </a:extLst>
              </p:cNvPr>
              <p:cNvSpPr/>
              <p:nvPr/>
            </p:nvSpPr>
            <p:spPr>
              <a:xfrm>
                <a:off x="3003575" y="942360"/>
                <a:ext cx="1895475" cy="210502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95475" h="2105025">
                    <a:moveTo>
                      <a:pt x="1895475" y="2105025"/>
                    </a:moveTo>
                    <a:cubicBezTo>
                      <a:pt x="1848533" y="1822821"/>
                      <a:pt x="1605824" y="1021733"/>
                      <a:pt x="861346" y="888053"/>
                    </a:cubicBezTo>
                    <a:cubicBezTo>
                      <a:pt x="119856" y="708818"/>
                      <a:pt x="573088" y="160337"/>
                      <a:pt x="0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AF4C101B-3337-C00A-0B28-296B28BAC8CF}"/>
                  </a:ext>
                </a:extLst>
              </p:cNvPr>
              <p:cNvSpPr/>
              <p:nvPr/>
            </p:nvSpPr>
            <p:spPr>
              <a:xfrm>
                <a:off x="2337340" y="2185503"/>
                <a:ext cx="2609850" cy="924409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2495550 w 2495550"/>
                  <a:gd name="connsiteY0" fmla="*/ 1243196 h 1243196"/>
                  <a:gd name="connsiteX1" fmla="*/ 1461421 w 2495550"/>
                  <a:gd name="connsiteY1" fmla="*/ 26224 h 1243196"/>
                  <a:gd name="connsiteX2" fmla="*/ 0 w 2495550"/>
                  <a:gd name="connsiteY2" fmla="*/ 490721 h 1243196"/>
                  <a:gd name="connsiteX0" fmla="*/ 2495550 w 2495550"/>
                  <a:gd name="connsiteY0" fmla="*/ 752475 h 752475"/>
                  <a:gd name="connsiteX1" fmla="*/ 1166146 w 2495550"/>
                  <a:gd name="connsiteY1" fmla="*/ 249878 h 752475"/>
                  <a:gd name="connsiteX2" fmla="*/ 0 w 2495550"/>
                  <a:gd name="connsiteY2" fmla="*/ 0 h 752475"/>
                  <a:gd name="connsiteX0" fmla="*/ 2609850 w 2609850"/>
                  <a:gd name="connsiteY0" fmla="*/ 476250 h 476250"/>
                  <a:gd name="connsiteX1" fmla="*/ 1166146 w 2609850"/>
                  <a:gd name="connsiteY1" fmla="*/ 249878 h 476250"/>
                  <a:gd name="connsiteX2" fmla="*/ 0 w 2609850"/>
                  <a:gd name="connsiteY2" fmla="*/ 0 h 476250"/>
                  <a:gd name="connsiteX0" fmla="*/ 2609850 w 2609850"/>
                  <a:gd name="connsiteY0" fmla="*/ 856424 h 856424"/>
                  <a:gd name="connsiteX1" fmla="*/ 1280446 w 2609850"/>
                  <a:gd name="connsiteY1" fmla="*/ 29977 h 856424"/>
                  <a:gd name="connsiteX2" fmla="*/ 0 w 2609850"/>
                  <a:gd name="connsiteY2" fmla="*/ 380174 h 856424"/>
                  <a:gd name="connsiteX0" fmla="*/ 2609850 w 2609850"/>
                  <a:gd name="connsiteY0" fmla="*/ 826534 h 826534"/>
                  <a:gd name="connsiteX1" fmla="*/ 1280446 w 2609850"/>
                  <a:gd name="connsiteY1" fmla="*/ 87 h 826534"/>
                  <a:gd name="connsiteX2" fmla="*/ 0 w 2609850"/>
                  <a:gd name="connsiteY2" fmla="*/ 350284 h 826534"/>
                  <a:gd name="connsiteX0" fmla="*/ 2609850 w 2609850"/>
                  <a:gd name="connsiteY0" fmla="*/ 860042 h 860042"/>
                  <a:gd name="connsiteX1" fmla="*/ 1280446 w 2609850"/>
                  <a:gd name="connsiteY1" fmla="*/ 33595 h 860042"/>
                  <a:gd name="connsiteX2" fmla="*/ 0 w 2609850"/>
                  <a:gd name="connsiteY2" fmla="*/ 383792 h 860042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9850" h="924409">
                    <a:moveTo>
                      <a:pt x="2609850" y="924409"/>
                    </a:moveTo>
                    <a:cubicBezTo>
                      <a:pt x="2562908" y="642205"/>
                      <a:pt x="2063024" y="-168408"/>
                      <a:pt x="1280446" y="31287"/>
                    </a:cubicBezTo>
                    <a:cubicBezTo>
                      <a:pt x="738981" y="185427"/>
                      <a:pt x="573088" y="608496"/>
                      <a:pt x="0" y="448159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93F42244-7A6A-B4BB-DF06-B646920431BA}"/>
                  </a:ext>
                </a:extLst>
              </p:cNvPr>
              <p:cNvSpPr/>
              <p:nvPr/>
            </p:nvSpPr>
            <p:spPr>
              <a:xfrm>
                <a:off x="2366187" y="2369268"/>
                <a:ext cx="2609850" cy="924409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2495550 w 2495550"/>
                  <a:gd name="connsiteY0" fmla="*/ 1243196 h 1243196"/>
                  <a:gd name="connsiteX1" fmla="*/ 1461421 w 2495550"/>
                  <a:gd name="connsiteY1" fmla="*/ 26224 h 1243196"/>
                  <a:gd name="connsiteX2" fmla="*/ 0 w 2495550"/>
                  <a:gd name="connsiteY2" fmla="*/ 490721 h 1243196"/>
                  <a:gd name="connsiteX0" fmla="*/ 2495550 w 2495550"/>
                  <a:gd name="connsiteY0" fmla="*/ 752475 h 752475"/>
                  <a:gd name="connsiteX1" fmla="*/ 1166146 w 2495550"/>
                  <a:gd name="connsiteY1" fmla="*/ 249878 h 752475"/>
                  <a:gd name="connsiteX2" fmla="*/ 0 w 2495550"/>
                  <a:gd name="connsiteY2" fmla="*/ 0 h 752475"/>
                  <a:gd name="connsiteX0" fmla="*/ 2609850 w 2609850"/>
                  <a:gd name="connsiteY0" fmla="*/ 476250 h 476250"/>
                  <a:gd name="connsiteX1" fmla="*/ 1166146 w 2609850"/>
                  <a:gd name="connsiteY1" fmla="*/ 249878 h 476250"/>
                  <a:gd name="connsiteX2" fmla="*/ 0 w 2609850"/>
                  <a:gd name="connsiteY2" fmla="*/ 0 h 476250"/>
                  <a:gd name="connsiteX0" fmla="*/ 2609850 w 2609850"/>
                  <a:gd name="connsiteY0" fmla="*/ 856424 h 856424"/>
                  <a:gd name="connsiteX1" fmla="*/ 1280446 w 2609850"/>
                  <a:gd name="connsiteY1" fmla="*/ 29977 h 856424"/>
                  <a:gd name="connsiteX2" fmla="*/ 0 w 2609850"/>
                  <a:gd name="connsiteY2" fmla="*/ 380174 h 856424"/>
                  <a:gd name="connsiteX0" fmla="*/ 2609850 w 2609850"/>
                  <a:gd name="connsiteY0" fmla="*/ 826534 h 826534"/>
                  <a:gd name="connsiteX1" fmla="*/ 1280446 w 2609850"/>
                  <a:gd name="connsiteY1" fmla="*/ 87 h 826534"/>
                  <a:gd name="connsiteX2" fmla="*/ 0 w 2609850"/>
                  <a:gd name="connsiteY2" fmla="*/ 350284 h 826534"/>
                  <a:gd name="connsiteX0" fmla="*/ 2609850 w 2609850"/>
                  <a:gd name="connsiteY0" fmla="*/ 860042 h 860042"/>
                  <a:gd name="connsiteX1" fmla="*/ 1280446 w 2609850"/>
                  <a:gd name="connsiteY1" fmla="*/ 33595 h 860042"/>
                  <a:gd name="connsiteX2" fmla="*/ 0 w 2609850"/>
                  <a:gd name="connsiteY2" fmla="*/ 383792 h 860042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267184 h 924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9850" h="924409">
                    <a:moveTo>
                      <a:pt x="2609850" y="924409"/>
                    </a:moveTo>
                    <a:cubicBezTo>
                      <a:pt x="2562908" y="642205"/>
                      <a:pt x="2063024" y="-168408"/>
                      <a:pt x="1280446" y="31287"/>
                    </a:cubicBezTo>
                    <a:cubicBezTo>
                      <a:pt x="738981" y="185427"/>
                      <a:pt x="573088" y="427521"/>
                      <a:pt x="0" y="267184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7DE02468-A13B-6D63-D09D-FEAE236B4B7E}"/>
                </a:ext>
              </a:extLst>
            </p:cNvPr>
            <p:cNvGrpSpPr/>
            <p:nvPr/>
          </p:nvGrpSpPr>
          <p:grpSpPr>
            <a:xfrm rot="14838346">
              <a:off x="7350477" y="7633531"/>
              <a:ext cx="3369665" cy="4620879"/>
              <a:chOff x="2337340" y="378771"/>
              <a:chExt cx="2985525" cy="2914905"/>
            </a:xfrm>
          </p:grpSpPr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66486FB0-42B2-35D2-9EB4-776BCEA22CEF}"/>
                  </a:ext>
                </a:extLst>
              </p:cNvPr>
              <p:cNvSpPr/>
              <p:nvPr/>
            </p:nvSpPr>
            <p:spPr>
              <a:xfrm>
                <a:off x="4745574" y="378771"/>
                <a:ext cx="460926" cy="25431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60926" h="2543175">
                    <a:moveTo>
                      <a:pt x="241431" y="2543175"/>
                    </a:moveTo>
                    <a:cubicBezTo>
                      <a:pt x="194489" y="2260971"/>
                      <a:pt x="-229195" y="1459883"/>
                      <a:pt x="169327" y="1088078"/>
                    </a:cubicBezTo>
                    <a:cubicBezTo>
                      <a:pt x="627987" y="794543"/>
                      <a:pt x="452569" y="312737"/>
                      <a:pt x="270006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FD78C688-3CB6-11B1-E5CE-368E63958EED}"/>
                  </a:ext>
                </a:extLst>
              </p:cNvPr>
              <p:cNvSpPr/>
              <p:nvPr/>
            </p:nvSpPr>
            <p:spPr>
              <a:xfrm>
                <a:off x="4920207" y="393865"/>
                <a:ext cx="402658" cy="25431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241431 w 405704"/>
                  <a:gd name="connsiteY0" fmla="*/ 2562225 h 2562225"/>
                  <a:gd name="connsiteX1" fmla="*/ 169327 w 405704"/>
                  <a:gd name="connsiteY1" fmla="*/ 1107128 h 2562225"/>
                  <a:gd name="connsiteX2" fmla="*/ 127131 w 405704"/>
                  <a:gd name="connsiteY2" fmla="*/ 0 h 2562225"/>
                  <a:gd name="connsiteX0" fmla="*/ 241431 w 396770"/>
                  <a:gd name="connsiteY0" fmla="*/ 2524125 h 2524125"/>
                  <a:gd name="connsiteX1" fmla="*/ 169327 w 396770"/>
                  <a:gd name="connsiteY1" fmla="*/ 1069028 h 2524125"/>
                  <a:gd name="connsiteX2" fmla="*/ 98556 w 396770"/>
                  <a:gd name="connsiteY2" fmla="*/ 0 h 2524125"/>
                  <a:gd name="connsiteX0" fmla="*/ 241431 w 402658"/>
                  <a:gd name="connsiteY0" fmla="*/ 2543175 h 2543175"/>
                  <a:gd name="connsiteX1" fmla="*/ 169327 w 402658"/>
                  <a:gd name="connsiteY1" fmla="*/ 1088078 h 2543175"/>
                  <a:gd name="connsiteX2" fmla="*/ 117606 w 402658"/>
                  <a:gd name="connsiteY2" fmla="*/ 0 h 2543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02658" h="2543175">
                    <a:moveTo>
                      <a:pt x="241431" y="2543175"/>
                    </a:moveTo>
                    <a:cubicBezTo>
                      <a:pt x="194489" y="2260971"/>
                      <a:pt x="-229195" y="1459883"/>
                      <a:pt x="169327" y="1088078"/>
                    </a:cubicBezTo>
                    <a:cubicBezTo>
                      <a:pt x="627987" y="794543"/>
                      <a:pt x="300169" y="312737"/>
                      <a:pt x="117606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8E56B207-C0A0-2429-D194-7AD19F4D559E}"/>
                  </a:ext>
                </a:extLst>
              </p:cNvPr>
              <p:cNvSpPr/>
              <p:nvPr/>
            </p:nvSpPr>
            <p:spPr>
              <a:xfrm>
                <a:off x="2992603" y="942360"/>
                <a:ext cx="1952625" cy="20097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952625" h="2009775">
                    <a:moveTo>
                      <a:pt x="1952625" y="2009775"/>
                    </a:moveTo>
                    <a:cubicBezTo>
                      <a:pt x="1905683" y="1727571"/>
                      <a:pt x="1662974" y="926483"/>
                      <a:pt x="918496" y="792803"/>
                    </a:cubicBezTo>
                    <a:cubicBezTo>
                      <a:pt x="177006" y="613568"/>
                      <a:pt x="573088" y="160337"/>
                      <a:pt x="0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608DA2CC-00DF-58EA-4B69-1118AC3AFF6E}"/>
                  </a:ext>
                </a:extLst>
              </p:cNvPr>
              <p:cNvSpPr/>
              <p:nvPr/>
            </p:nvSpPr>
            <p:spPr>
              <a:xfrm>
                <a:off x="3003575" y="942360"/>
                <a:ext cx="1895475" cy="210502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95475" h="2105025">
                    <a:moveTo>
                      <a:pt x="1895475" y="2105025"/>
                    </a:moveTo>
                    <a:cubicBezTo>
                      <a:pt x="1848533" y="1822821"/>
                      <a:pt x="1605824" y="1021733"/>
                      <a:pt x="861346" y="888053"/>
                    </a:cubicBezTo>
                    <a:cubicBezTo>
                      <a:pt x="119856" y="708818"/>
                      <a:pt x="573088" y="160337"/>
                      <a:pt x="0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8FD65EE2-FF06-CCA2-1F16-B2A954380B23}"/>
                  </a:ext>
                </a:extLst>
              </p:cNvPr>
              <p:cNvSpPr/>
              <p:nvPr/>
            </p:nvSpPr>
            <p:spPr>
              <a:xfrm>
                <a:off x="2337340" y="2185503"/>
                <a:ext cx="2609850" cy="924409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2495550 w 2495550"/>
                  <a:gd name="connsiteY0" fmla="*/ 1243196 h 1243196"/>
                  <a:gd name="connsiteX1" fmla="*/ 1461421 w 2495550"/>
                  <a:gd name="connsiteY1" fmla="*/ 26224 h 1243196"/>
                  <a:gd name="connsiteX2" fmla="*/ 0 w 2495550"/>
                  <a:gd name="connsiteY2" fmla="*/ 490721 h 1243196"/>
                  <a:gd name="connsiteX0" fmla="*/ 2495550 w 2495550"/>
                  <a:gd name="connsiteY0" fmla="*/ 752475 h 752475"/>
                  <a:gd name="connsiteX1" fmla="*/ 1166146 w 2495550"/>
                  <a:gd name="connsiteY1" fmla="*/ 249878 h 752475"/>
                  <a:gd name="connsiteX2" fmla="*/ 0 w 2495550"/>
                  <a:gd name="connsiteY2" fmla="*/ 0 h 752475"/>
                  <a:gd name="connsiteX0" fmla="*/ 2609850 w 2609850"/>
                  <a:gd name="connsiteY0" fmla="*/ 476250 h 476250"/>
                  <a:gd name="connsiteX1" fmla="*/ 1166146 w 2609850"/>
                  <a:gd name="connsiteY1" fmla="*/ 249878 h 476250"/>
                  <a:gd name="connsiteX2" fmla="*/ 0 w 2609850"/>
                  <a:gd name="connsiteY2" fmla="*/ 0 h 476250"/>
                  <a:gd name="connsiteX0" fmla="*/ 2609850 w 2609850"/>
                  <a:gd name="connsiteY0" fmla="*/ 856424 h 856424"/>
                  <a:gd name="connsiteX1" fmla="*/ 1280446 w 2609850"/>
                  <a:gd name="connsiteY1" fmla="*/ 29977 h 856424"/>
                  <a:gd name="connsiteX2" fmla="*/ 0 w 2609850"/>
                  <a:gd name="connsiteY2" fmla="*/ 380174 h 856424"/>
                  <a:gd name="connsiteX0" fmla="*/ 2609850 w 2609850"/>
                  <a:gd name="connsiteY0" fmla="*/ 826534 h 826534"/>
                  <a:gd name="connsiteX1" fmla="*/ 1280446 w 2609850"/>
                  <a:gd name="connsiteY1" fmla="*/ 87 h 826534"/>
                  <a:gd name="connsiteX2" fmla="*/ 0 w 2609850"/>
                  <a:gd name="connsiteY2" fmla="*/ 350284 h 826534"/>
                  <a:gd name="connsiteX0" fmla="*/ 2609850 w 2609850"/>
                  <a:gd name="connsiteY0" fmla="*/ 860042 h 860042"/>
                  <a:gd name="connsiteX1" fmla="*/ 1280446 w 2609850"/>
                  <a:gd name="connsiteY1" fmla="*/ 33595 h 860042"/>
                  <a:gd name="connsiteX2" fmla="*/ 0 w 2609850"/>
                  <a:gd name="connsiteY2" fmla="*/ 383792 h 860042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9850" h="924409">
                    <a:moveTo>
                      <a:pt x="2609850" y="924409"/>
                    </a:moveTo>
                    <a:cubicBezTo>
                      <a:pt x="2562908" y="642205"/>
                      <a:pt x="2063024" y="-168408"/>
                      <a:pt x="1280446" y="31287"/>
                    </a:cubicBezTo>
                    <a:cubicBezTo>
                      <a:pt x="738981" y="185427"/>
                      <a:pt x="573088" y="608496"/>
                      <a:pt x="0" y="448159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7A841FA6-9600-5FC0-3A73-F053B9D5DFB0}"/>
                  </a:ext>
                </a:extLst>
              </p:cNvPr>
              <p:cNvSpPr/>
              <p:nvPr/>
            </p:nvSpPr>
            <p:spPr>
              <a:xfrm>
                <a:off x="2366187" y="2307893"/>
                <a:ext cx="2609850" cy="985783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2495550 w 2495550"/>
                  <a:gd name="connsiteY0" fmla="*/ 1243196 h 1243196"/>
                  <a:gd name="connsiteX1" fmla="*/ 1461421 w 2495550"/>
                  <a:gd name="connsiteY1" fmla="*/ 26224 h 1243196"/>
                  <a:gd name="connsiteX2" fmla="*/ 0 w 2495550"/>
                  <a:gd name="connsiteY2" fmla="*/ 490721 h 1243196"/>
                  <a:gd name="connsiteX0" fmla="*/ 2495550 w 2495550"/>
                  <a:gd name="connsiteY0" fmla="*/ 752475 h 752475"/>
                  <a:gd name="connsiteX1" fmla="*/ 1166146 w 2495550"/>
                  <a:gd name="connsiteY1" fmla="*/ 249878 h 752475"/>
                  <a:gd name="connsiteX2" fmla="*/ 0 w 2495550"/>
                  <a:gd name="connsiteY2" fmla="*/ 0 h 752475"/>
                  <a:gd name="connsiteX0" fmla="*/ 2609850 w 2609850"/>
                  <a:gd name="connsiteY0" fmla="*/ 476250 h 476250"/>
                  <a:gd name="connsiteX1" fmla="*/ 1166146 w 2609850"/>
                  <a:gd name="connsiteY1" fmla="*/ 249878 h 476250"/>
                  <a:gd name="connsiteX2" fmla="*/ 0 w 2609850"/>
                  <a:gd name="connsiteY2" fmla="*/ 0 h 476250"/>
                  <a:gd name="connsiteX0" fmla="*/ 2609850 w 2609850"/>
                  <a:gd name="connsiteY0" fmla="*/ 856424 h 856424"/>
                  <a:gd name="connsiteX1" fmla="*/ 1280446 w 2609850"/>
                  <a:gd name="connsiteY1" fmla="*/ 29977 h 856424"/>
                  <a:gd name="connsiteX2" fmla="*/ 0 w 2609850"/>
                  <a:gd name="connsiteY2" fmla="*/ 380174 h 856424"/>
                  <a:gd name="connsiteX0" fmla="*/ 2609850 w 2609850"/>
                  <a:gd name="connsiteY0" fmla="*/ 826534 h 826534"/>
                  <a:gd name="connsiteX1" fmla="*/ 1280446 w 2609850"/>
                  <a:gd name="connsiteY1" fmla="*/ 87 h 826534"/>
                  <a:gd name="connsiteX2" fmla="*/ 0 w 2609850"/>
                  <a:gd name="connsiteY2" fmla="*/ 350284 h 826534"/>
                  <a:gd name="connsiteX0" fmla="*/ 2609850 w 2609850"/>
                  <a:gd name="connsiteY0" fmla="*/ 860042 h 860042"/>
                  <a:gd name="connsiteX1" fmla="*/ 1280446 w 2609850"/>
                  <a:gd name="connsiteY1" fmla="*/ 33595 h 860042"/>
                  <a:gd name="connsiteX2" fmla="*/ 0 w 2609850"/>
                  <a:gd name="connsiteY2" fmla="*/ 383792 h 860042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267184 h 924409"/>
                  <a:gd name="connsiteX0" fmla="*/ 2609850 w 2609850"/>
                  <a:gd name="connsiteY0" fmla="*/ 985783 h 985783"/>
                  <a:gd name="connsiteX1" fmla="*/ 1308475 w 2609850"/>
                  <a:gd name="connsiteY1" fmla="*/ 29367 h 985783"/>
                  <a:gd name="connsiteX2" fmla="*/ 0 w 2609850"/>
                  <a:gd name="connsiteY2" fmla="*/ 328558 h 9857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9850" h="985783">
                    <a:moveTo>
                      <a:pt x="2609850" y="985783"/>
                    </a:moveTo>
                    <a:cubicBezTo>
                      <a:pt x="2562908" y="703579"/>
                      <a:pt x="2091053" y="-170328"/>
                      <a:pt x="1308475" y="29367"/>
                    </a:cubicBezTo>
                    <a:cubicBezTo>
                      <a:pt x="767010" y="183507"/>
                      <a:pt x="573088" y="488895"/>
                      <a:pt x="0" y="328558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CD805D7F-5FF5-9481-79BB-F08664C35BEA}"/>
                </a:ext>
              </a:extLst>
            </p:cNvPr>
            <p:cNvGrpSpPr/>
            <p:nvPr/>
          </p:nvGrpSpPr>
          <p:grpSpPr>
            <a:xfrm rot="5204728">
              <a:off x="11955614" y="4111824"/>
              <a:ext cx="2985525" cy="1928872"/>
              <a:chOff x="2337340" y="378771"/>
              <a:chExt cx="2985525" cy="2914906"/>
            </a:xfrm>
          </p:grpSpPr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84674979-8346-7D5C-EB77-BA1B330BB677}"/>
                  </a:ext>
                </a:extLst>
              </p:cNvPr>
              <p:cNvSpPr/>
              <p:nvPr/>
            </p:nvSpPr>
            <p:spPr>
              <a:xfrm>
                <a:off x="4745574" y="378771"/>
                <a:ext cx="460926" cy="25431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60926" h="2543175">
                    <a:moveTo>
                      <a:pt x="241431" y="2543175"/>
                    </a:moveTo>
                    <a:cubicBezTo>
                      <a:pt x="194489" y="2260971"/>
                      <a:pt x="-229195" y="1459883"/>
                      <a:pt x="169327" y="1088078"/>
                    </a:cubicBezTo>
                    <a:cubicBezTo>
                      <a:pt x="627987" y="794543"/>
                      <a:pt x="452569" y="312737"/>
                      <a:pt x="270006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E5C4238E-F25C-3936-1FFF-50E40FAB9EA3}"/>
                  </a:ext>
                </a:extLst>
              </p:cNvPr>
              <p:cNvSpPr/>
              <p:nvPr/>
            </p:nvSpPr>
            <p:spPr>
              <a:xfrm>
                <a:off x="4920207" y="393865"/>
                <a:ext cx="402658" cy="25431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241431 w 405704"/>
                  <a:gd name="connsiteY0" fmla="*/ 2562225 h 2562225"/>
                  <a:gd name="connsiteX1" fmla="*/ 169327 w 405704"/>
                  <a:gd name="connsiteY1" fmla="*/ 1107128 h 2562225"/>
                  <a:gd name="connsiteX2" fmla="*/ 127131 w 405704"/>
                  <a:gd name="connsiteY2" fmla="*/ 0 h 2562225"/>
                  <a:gd name="connsiteX0" fmla="*/ 241431 w 396770"/>
                  <a:gd name="connsiteY0" fmla="*/ 2524125 h 2524125"/>
                  <a:gd name="connsiteX1" fmla="*/ 169327 w 396770"/>
                  <a:gd name="connsiteY1" fmla="*/ 1069028 h 2524125"/>
                  <a:gd name="connsiteX2" fmla="*/ 98556 w 396770"/>
                  <a:gd name="connsiteY2" fmla="*/ 0 h 2524125"/>
                  <a:gd name="connsiteX0" fmla="*/ 241431 w 402658"/>
                  <a:gd name="connsiteY0" fmla="*/ 2543175 h 2543175"/>
                  <a:gd name="connsiteX1" fmla="*/ 169327 w 402658"/>
                  <a:gd name="connsiteY1" fmla="*/ 1088078 h 2543175"/>
                  <a:gd name="connsiteX2" fmla="*/ 117606 w 402658"/>
                  <a:gd name="connsiteY2" fmla="*/ 0 h 2543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02658" h="2543175">
                    <a:moveTo>
                      <a:pt x="241431" y="2543175"/>
                    </a:moveTo>
                    <a:cubicBezTo>
                      <a:pt x="194489" y="2260971"/>
                      <a:pt x="-229195" y="1459883"/>
                      <a:pt x="169327" y="1088078"/>
                    </a:cubicBezTo>
                    <a:cubicBezTo>
                      <a:pt x="627987" y="794543"/>
                      <a:pt x="300169" y="312737"/>
                      <a:pt x="117606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64C901D0-203A-70E3-E39B-D4FC281EF5CB}"/>
                  </a:ext>
                </a:extLst>
              </p:cNvPr>
              <p:cNvSpPr/>
              <p:nvPr/>
            </p:nvSpPr>
            <p:spPr>
              <a:xfrm>
                <a:off x="2992603" y="942360"/>
                <a:ext cx="1952625" cy="20097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952625" h="2009775">
                    <a:moveTo>
                      <a:pt x="1952625" y="2009775"/>
                    </a:moveTo>
                    <a:cubicBezTo>
                      <a:pt x="1905683" y="1727571"/>
                      <a:pt x="1662974" y="926483"/>
                      <a:pt x="918496" y="792803"/>
                    </a:cubicBezTo>
                    <a:cubicBezTo>
                      <a:pt x="177006" y="613568"/>
                      <a:pt x="573088" y="160337"/>
                      <a:pt x="0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D52FAA67-8F47-8CD8-CF25-3EE91A7F5077}"/>
                  </a:ext>
                </a:extLst>
              </p:cNvPr>
              <p:cNvSpPr/>
              <p:nvPr/>
            </p:nvSpPr>
            <p:spPr>
              <a:xfrm>
                <a:off x="3003575" y="942360"/>
                <a:ext cx="1895475" cy="210502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95475" h="2105025">
                    <a:moveTo>
                      <a:pt x="1895475" y="2105025"/>
                    </a:moveTo>
                    <a:cubicBezTo>
                      <a:pt x="1848533" y="1822821"/>
                      <a:pt x="1605824" y="1021733"/>
                      <a:pt x="861346" y="888053"/>
                    </a:cubicBezTo>
                    <a:cubicBezTo>
                      <a:pt x="119856" y="708818"/>
                      <a:pt x="573088" y="160337"/>
                      <a:pt x="0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9737BBEE-B168-BF65-815B-E34D7CE55C8B}"/>
                  </a:ext>
                </a:extLst>
              </p:cNvPr>
              <p:cNvSpPr/>
              <p:nvPr/>
            </p:nvSpPr>
            <p:spPr>
              <a:xfrm>
                <a:off x="2337340" y="2185503"/>
                <a:ext cx="2609850" cy="924409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2495550 w 2495550"/>
                  <a:gd name="connsiteY0" fmla="*/ 1243196 h 1243196"/>
                  <a:gd name="connsiteX1" fmla="*/ 1461421 w 2495550"/>
                  <a:gd name="connsiteY1" fmla="*/ 26224 h 1243196"/>
                  <a:gd name="connsiteX2" fmla="*/ 0 w 2495550"/>
                  <a:gd name="connsiteY2" fmla="*/ 490721 h 1243196"/>
                  <a:gd name="connsiteX0" fmla="*/ 2495550 w 2495550"/>
                  <a:gd name="connsiteY0" fmla="*/ 752475 h 752475"/>
                  <a:gd name="connsiteX1" fmla="*/ 1166146 w 2495550"/>
                  <a:gd name="connsiteY1" fmla="*/ 249878 h 752475"/>
                  <a:gd name="connsiteX2" fmla="*/ 0 w 2495550"/>
                  <a:gd name="connsiteY2" fmla="*/ 0 h 752475"/>
                  <a:gd name="connsiteX0" fmla="*/ 2609850 w 2609850"/>
                  <a:gd name="connsiteY0" fmla="*/ 476250 h 476250"/>
                  <a:gd name="connsiteX1" fmla="*/ 1166146 w 2609850"/>
                  <a:gd name="connsiteY1" fmla="*/ 249878 h 476250"/>
                  <a:gd name="connsiteX2" fmla="*/ 0 w 2609850"/>
                  <a:gd name="connsiteY2" fmla="*/ 0 h 476250"/>
                  <a:gd name="connsiteX0" fmla="*/ 2609850 w 2609850"/>
                  <a:gd name="connsiteY0" fmla="*/ 856424 h 856424"/>
                  <a:gd name="connsiteX1" fmla="*/ 1280446 w 2609850"/>
                  <a:gd name="connsiteY1" fmla="*/ 29977 h 856424"/>
                  <a:gd name="connsiteX2" fmla="*/ 0 w 2609850"/>
                  <a:gd name="connsiteY2" fmla="*/ 380174 h 856424"/>
                  <a:gd name="connsiteX0" fmla="*/ 2609850 w 2609850"/>
                  <a:gd name="connsiteY0" fmla="*/ 826534 h 826534"/>
                  <a:gd name="connsiteX1" fmla="*/ 1280446 w 2609850"/>
                  <a:gd name="connsiteY1" fmla="*/ 87 h 826534"/>
                  <a:gd name="connsiteX2" fmla="*/ 0 w 2609850"/>
                  <a:gd name="connsiteY2" fmla="*/ 350284 h 826534"/>
                  <a:gd name="connsiteX0" fmla="*/ 2609850 w 2609850"/>
                  <a:gd name="connsiteY0" fmla="*/ 860042 h 860042"/>
                  <a:gd name="connsiteX1" fmla="*/ 1280446 w 2609850"/>
                  <a:gd name="connsiteY1" fmla="*/ 33595 h 860042"/>
                  <a:gd name="connsiteX2" fmla="*/ 0 w 2609850"/>
                  <a:gd name="connsiteY2" fmla="*/ 383792 h 860042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9850" h="924409">
                    <a:moveTo>
                      <a:pt x="2609850" y="924409"/>
                    </a:moveTo>
                    <a:cubicBezTo>
                      <a:pt x="2562908" y="642205"/>
                      <a:pt x="2063024" y="-168408"/>
                      <a:pt x="1280446" y="31287"/>
                    </a:cubicBezTo>
                    <a:cubicBezTo>
                      <a:pt x="738981" y="185427"/>
                      <a:pt x="573088" y="608496"/>
                      <a:pt x="0" y="448159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7E7BBA5E-583B-3216-EA5B-033B955C18E5}"/>
                  </a:ext>
                </a:extLst>
              </p:cNvPr>
              <p:cNvSpPr/>
              <p:nvPr/>
            </p:nvSpPr>
            <p:spPr>
              <a:xfrm>
                <a:off x="2366187" y="2369268"/>
                <a:ext cx="2609850" cy="924409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2495550 w 2495550"/>
                  <a:gd name="connsiteY0" fmla="*/ 1243196 h 1243196"/>
                  <a:gd name="connsiteX1" fmla="*/ 1461421 w 2495550"/>
                  <a:gd name="connsiteY1" fmla="*/ 26224 h 1243196"/>
                  <a:gd name="connsiteX2" fmla="*/ 0 w 2495550"/>
                  <a:gd name="connsiteY2" fmla="*/ 490721 h 1243196"/>
                  <a:gd name="connsiteX0" fmla="*/ 2495550 w 2495550"/>
                  <a:gd name="connsiteY0" fmla="*/ 752475 h 752475"/>
                  <a:gd name="connsiteX1" fmla="*/ 1166146 w 2495550"/>
                  <a:gd name="connsiteY1" fmla="*/ 249878 h 752475"/>
                  <a:gd name="connsiteX2" fmla="*/ 0 w 2495550"/>
                  <a:gd name="connsiteY2" fmla="*/ 0 h 752475"/>
                  <a:gd name="connsiteX0" fmla="*/ 2609850 w 2609850"/>
                  <a:gd name="connsiteY0" fmla="*/ 476250 h 476250"/>
                  <a:gd name="connsiteX1" fmla="*/ 1166146 w 2609850"/>
                  <a:gd name="connsiteY1" fmla="*/ 249878 h 476250"/>
                  <a:gd name="connsiteX2" fmla="*/ 0 w 2609850"/>
                  <a:gd name="connsiteY2" fmla="*/ 0 h 476250"/>
                  <a:gd name="connsiteX0" fmla="*/ 2609850 w 2609850"/>
                  <a:gd name="connsiteY0" fmla="*/ 856424 h 856424"/>
                  <a:gd name="connsiteX1" fmla="*/ 1280446 w 2609850"/>
                  <a:gd name="connsiteY1" fmla="*/ 29977 h 856424"/>
                  <a:gd name="connsiteX2" fmla="*/ 0 w 2609850"/>
                  <a:gd name="connsiteY2" fmla="*/ 380174 h 856424"/>
                  <a:gd name="connsiteX0" fmla="*/ 2609850 w 2609850"/>
                  <a:gd name="connsiteY0" fmla="*/ 826534 h 826534"/>
                  <a:gd name="connsiteX1" fmla="*/ 1280446 w 2609850"/>
                  <a:gd name="connsiteY1" fmla="*/ 87 h 826534"/>
                  <a:gd name="connsiteX2" fmla="*/ 0 w 2609850"/>
                  <a:gd name="connsiteY2" fmla="*/ 350284 h 826534"/>
                  <a:gd name="connsiteX0" fmla="*/ 2609850 w 2609850"/>
                  <a:gd name="connsiteY0" fmla="*/ 860042 h 860042"/>
                  <a:gd name="connsiteX1" fmla="*/ 1280446 w 2609850"/>
                  <a:gd name="connsiteY1" fmla="*/ 33595 h 860042"/>
                  <a:gd name="connsiteX2" fmla="*/ 0 w 2609850"/>
                  <a:gd name="connsiteY2" fmla="*/ 383792 h 860042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267184 h 924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9850" h="924409">
                    <a:moveTo>
                      <a:pt x="2609850" y="924409"/>
                    </a:moveTo>
                    <a:cubicBezTo>
                      <a:pt x="2562908" y="642205"/>
                      <a:pt x="2063024" y="-168408"/>
                      <a:pt x="1280446" y="31287"/>
                    </a:cubicBezTo>
                    <a:cubicBezTo>
                      <a:pt x="738981" y="185427"/>
                      <a:pt x="573088" y="427521"/>
                      <a:pt x="0" y="267184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B07D3998-A62A-FA6A-DC8D-84EBBB2844A3}"/>
                </a:ext>
              </a:extLst>
            </p:cNvPr>
            <p:cNvGrpSpPr/>
            <p:nvPr/>
          </p:nvGrpSpPr>
          <p:grpSpPr>
            <a:xfrm rot="3328173">
              <a:off x="11140625" y="4041905"/>
              <a:ext cx="1384594" cy="1456817"/>
              <a:chOff x="2337340" y="378771"/>
              <a:chExt cx="2985525" cy="2914906"/>
            </a:xfrm>
          </p:grpSpPr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3E2FFB30-1B99-C047-7FB3-5ABBF5D5D141}"/>
                  </a:ext>
                </a:extLst>
              </p:cNvPr>
              <p:cNvSpPr/>
              <p:nvPr/>
            </p:nvSpPr>
            <p:spPr>
              <a:xfrm>
                <a:off x="4745574" y="378771"/>
                <a:ext cx="460926" cy="25431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60926" h="2543175">
                    <a:moveTo>
                      <a:pt x="241431" y="2543175"/>
                    </a:moveTo>
                    <a:cubicBezTo>
                      <a:pt x="194489" y="2260971"/>
                      <a:pt x="-229195" y="1459883"/>
                      <a:pt x="169327" y="1088078"/>
                    </a:cubicBezTo>
                    <a:cubicBezTo>
                      <a:pt x="627987" y="794543"/>
                      <a:pt x="452569" y="312737"/>
                      <a:pt x="270006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7C66954D-72F7-DC78-5D18-82E032538FCE}"/>
                  </a:ext>
                </a:extLst>
              </p:cNvPr>
              <p:cNvSpPr/>
              <p:nvPr/>
            </p:nvSpPr>
            <p:spPr>
              <a:xfrm>
                <a:off x="4920207" y="393865"/>
                <a:ext cx="402658" cy="25431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241431 w 405704"/>
                  <a:gd name="connsiteY0" fmla="*/ 2562225 h 2562225"/>
                  <a:gd name="connsiteX1" fmla="*/ 169327 w 405704"/>
                  <a:gd name="connsiteY1" fmla="*/ 1107128 h 2562225"/>
                  <a:gd name="connsiteX2" fmla="*/ 127131 w 405704"/>
                  <a:gd name="connsiteY2" fmla="*/ 0 h 2562225"/>
                  <a:gd name="connsiteX0" fmla="*/ 241431 w 396770"/>
                  <a:gd name="connsiteY0" fmla="*/ 2524125 h 2524125"/>
                  <a:gd name="connsiteX1" fmla="*/ 169327 w 396770"/>
                  <a:gd name="connsiteY1" fmla="*/ 1069028 h 2524125"/>
                  <a:gd name="connsiteX2" fmla="*/ 98556 w 396770"/>
                  <a:gd name="connsiteY2" fmla="*/ 0 h 2524125"/>
                  <a:gd name="connsiteX0" fmla="*/ 241431 w 402658"/>
                  <a:gd name="connsiteY0" fmla="*/ 2543175 h 2543175"/>
                  <a:gd name="connsiteX1" fmla="*/ 169327 w 402658"/>
                  <a:gd name="connsiteY1" fmla="*/ 1088078 h 2543175"/>
                  <a:gd name="connsiteX2" fmla="*/ 117606 w 402658"/>
                  <a:gd name="connsiteY2" fmla="*/ 0 h 2543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02658" h="2543175">
                    <a:moveTo>
                      <a:pt x="241431" y="2543175"/>
                    </a:moveTo>
                    <a:cubicBezTo>
                      <a:pt x="194489" y="2260971"/>
                      <a:pt x="-229195" y="1459883"/>
                      <a:pt x="169327" y="1088078"/>
                    </a:cubicBezTo>
                    <a:cubicBezTo>
                      <a:pt x="627987" y="794543"/>
                      <a:pt x="300169" y="312737"/>
                      <a:pt x="117606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696C1C56-4717-9707-9341-069DD80EE537}"/>
                  </a:ext>
                </a:extLst>
              </p:cNvPr>
              <p:cNvSpPr/>
              <p:nvPr/>
            </p:nvSpPr>
            <p:spPr>
              <a:xfrm>
                <a:off x="2992603" y="942360"/>
                <a:ext cx="1952625" cy="20097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952625" h="2009775">
                    <a:moveTo>
                      <a:pt x="1952625" y="2009775"/>
                    </a:moveTo>
                    <a:cubicBezTo>
                      <a:pt x="1905683" y="1727571"/>
                      <a:pt x="1662974" y="926483"/>
                      <a:pt x="918496" y="792803"/>
                    </a:cubicBezTo>
                    <a:cubicBezTo>
                      <a:pt x="177006" y="613568"/>
                      <a:pt x="573088" y="160337"/>
                      <a:pt x="0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FD27A981-CA44-2637-360D-D85F725FB37E}"/>
                  </a:ext>
                </a:extLst>
              </p:cNvPr>
              <p:cNvSpPr/>
              <p:nvPr/>
            </p:nvSpPr>
            <p:spPr>
              <a:xfrm>
                <a:off x="3003575" y="942360"/>
                <a:ext cx="1895475" cy="210502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95475" h="2105025">
                    <a:moveTo>
                      <a:pt x="1895475" y="2105025"/>
                    </a:moveTo>
                    <a:cubicBezTo>
                      <a:pt x="1848533" y="1822821"/>
                      <a:pt x="1605824" y="1021733"/>
                      <a:pt x="861346" y="888053"/>
                    </a:cubicBezTo>
                    <a:cubicBezTo>
                      <a:pt x="119856" y="708818"/>
                      <a:pt x="573088" y="160337"/>
                      <a:pt x="0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22A0FD3E-D530-59B5-9181-E2221D3F4C19}"/>
                  </a:ext>
                </a:extLst>
              </p:cNvPr>
              <p:cNvSpPr/>
              <p:nvPr/>
            </p:nvSpPr>
            <p:spPr>
              <a:xfrm>
                <a:off x="2337340" y="2185503"/>
                <a:ext cx="2609850" cy="924409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2495550 w 2495550"/>
                  <a:gd name="connsiteY0" fmla="*/ 1243196 h 1243196"/>
                  <a:gd name="connsiteX1" fmla="*/ 1461421 w 2495550"/>
                  <a:gd name="connsiteY1" fmla="*/ 26224 h 1243196"/>
                  <a:gd name="connsiteX2" fmla="*/ 0 w 2495550"/>
                  <a:gd name="connsiteY2" fmla="*/ 490721 h 1243196"/>
                  <a:gd name="connsiteX0" fmla="*/ 2495550 w 2495550"/>
                  <a:gd name="connsiteY0" fmla="*/ 752475 h 752475"/>
                  <a:gd name="connsiteX1" fmla="*/ 1166146 w 2495550"/>
                  <a:gd name="connsiteY1" fmla="*/ 249878 h 752475"/>
                  <a:gd name="connsiteX2" fmla="*/ 0 w 2495550"/>
                  <a:gd name="connsiteY2" fmla="*/ 0 h 752475"/>
                  <a:gd name="connsiteX0" fmla="*/ 2609850 w 2609850"/>
                  <a:gd name="connsiteY0" fmla="*/ 476250 h 476250"/>
                  <a:gd name="connsiteX1" fmla="*/ 1166146 w 2609850"/>
                  <a:gd name="connsiteY1" fmla="*/ 249878 h 476250"/>
                  <a:gd name="connsiteX2" fmla="*/ 0 w 2609850"/>
                  <a:gd name="connsiteY2" fmla="*/ 0 h 476250"/>
                  <a:gd name="connsiteX0" fmla="*/ 2609850 w 2609850"/>
                  <a:gd name="connsiteY0" fmla="*/ 856424 h 856424"/>
                  <a:gd name="connsiteX1" fmla="*/ 1280446 w 2609850"/>
                  <a:gd name="connsiteY1" fmla="*/ 29977 h 856424"/>
                  <a:gd name="connsiteX2" fmla="*/ 0 w 2609850"/>
                  <a:gd name="connsiteY2" fmla="*/ 380174 h 856424"/>
                  <a:gd name="connsiteX0" fmla="*/ 2609850 w 2609850"/>
                  <a:gd name="connsiteY0" fmla="*/ 826534 h 826534"/>
                  <a:gd name="connsiteX1" fmla="*/ 1280446 w 2609850"/>
                  <a:gd name="connsiteY1" fmla="*/ 87 h 826534"/>
                  <a:gd name="connsiteX2" fmla="*/ 0 w 2609850"/>
                  <a:gd name="connsiteY2" fmla="*/ 350284 h 826534"/>
                  <a:gd name="connsiteX0" fmla="*/ 2609850 w 2609850"/>
                  <a:gd name="connsiteY0" fmla="*/ 860042 h 860042"/>
                  <a:gd name="connsiteX1" fmla="*/ 1280446 w 2609850"/>
                  <a:gd name="connsiteY1" fmla="*/ 33595 h 860042"/>
                  <a:gd name="connsiteX2" fmla="*/ 0 w 2609850"/>
                  <a:gd name="connsiteY2" fmla="*/ 383792 h 860042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9850" h="924409">
                    <a:moveTo>
                      <a:pt x="2609850" y="924409"/>
                    </a:moveTo>
                    <a:cubicBezTo>
                      <a:pt x="2562908" y="642205"/>
                      <a:pt x="2063024" y="-168408"/>
                      <a:pt x="1280446" y="31287"/>
                    </a:cubicBezTo>
                    <a:cubicBezTo>
                      <a:pt x="738981" y="185427"/>
                      <a:pt x="573088" y="608496"/>
                      <a:pt x="0" y="448159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F66EB6D2-22E1-D810-0EE0-D93F86412376}"/>
                  </a:ext>
                </a:extLst>
              </p:cNvPr>
              <p:cNvSpPr/>
              <p:nvPr/>
            </p:nvSpPr>
            <p:spPr>
              <a:xfrm>
                <a:off x="2366187" y="2369268"/>
                <a:ext cx="2609850" cy="924409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2495550 w 2495550"/>
                  <a:gd name="connsiteY0" fmla="*/ 1243196 h 1243196"/>
                  <a:gd name="connsiteX1" fmla="*/ 1461421 w 2495550"/>
                  <a:gd name="connsiteY1" fmla="*/ 26224 h 1243196"/>
                  <a:gd name="connsiteX2" fmla="*/ 0 w 2495550"/>
                  <a:gd name="connsiteY2" fmla="*/ 490721 h 1243196"/>
                  <a:gd name="connsiteX0" fmla="*/ 2495550 w 2495550"/>
                  <a:gd name="connsiteY0" fmla="*/ 752475 h 752475"/>
                  <a:gd name="connsiteX1" fmla="*/ 1166146 w 2495550"/>
                  <a:gd name="connsiteY1" fmla="*/ 249878 h 752475"/>
                  <a:gd name="connsiteX2" fmla="*/ 0 w 2495550"/>
                  <a:gd name="connsiteY2" fmla="*/ 0 h 752475"/>
                  <a:gd name="connsiteX0" fmla="*/ 2609850 w 2609850"/>
                  <a:gd name="connsiteY0" fmla="*/ 476250 h 476250"/>
                  <a:gd name="connsiteX1" fmla="*/ 1166146 w 2609850"/>
                  <a:gd name="connsiteY1" fmla="*/ 249878 h 476250"/>
                  <a:gd name="connsiteX2" fmla="*/ 0 w 2609850"/>
                  <a:gd name="connsiteY2" fmla="*/ 0 h 476250"/>
                  <a:gd name="connsiteX0" fmla="*/ 2609850 w 2609850"/>
                  <a:gd name="connsiteY0" fmla="*/ 856424 h 856424"/>
                  <a:gd name="connsiteX1" fmla="*/ 1280446 w 2609850"/>
                  <a:gd name="connsiteY1" fmla="*/ 29977 h 856424"/>
                  <a:gd name="connsiteX2" fmla="*/ 0 w 2609850"/>
                  <a:gd name="connsiteY2" fmla="*/ 380174 h 856424"/>
                  <a:gd name="connsiteX0" fmla="*/ 2609850 w 2609850"/>
                  <a:gd name="connsiteY0" fmla="*/ 826534 h 826534"/>
                  <a:gd name="connsiteX1" fmla="*/ 1280446 w 2609850"/>
                  <a:gd name="connsiteY1" fmla="*/ 87 h 826534"/>
                  <a:gd name="connsiteX2" fmla="*/ 0 w 2609850"/>
                  <a:gd name="connsiteY2" fmla="*/ 350284 h 826534"/>
                  <a:gd name="connsiteX0" fmla="*/ 2609850 w 2609850"/>
                  <a:gd name="connsiteY0" fmla="*/ 860042 h 860042"/>
                  <a:gd name="connsiteX1" fmla="*/ 1280446 w 2609850"/>
                  <a:gd name="connsiteY1" fmla="*/ 33595 h 860042"/>
                  <a:gd name="connsiteX2" fmla="*/ 0 w 2609850"/>
                  <a:gd name="connsiteY2" fmla="*/ 383792 h 860042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267184 h 924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9850" h="924409">
                    <a:moveTo>
                      <a:pt x="2609850" y="924409"/>
                    </a:moveTo>
                    <a:cubicBezTo>
                      <a:pt x="2562908" y="642205"/>
                      <a:pt x="2063024" y="-168408"/>
                      <a:pt x="1280446" y="31287"/>
                    </a:cubicBezTo>
                    <a:cubicBezTo>
                      <a:pt x="738981" y="185427"/>
                      <a:pt x="573088" y="427521"/>
                      <a:pt x="0" y="267184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9EC75630-78B5-DC0C-6AF4-6EBB7F2912B2}"/>
                </a:ext>
              </a:extLst>
            </p:cNvPr>
            <p:cNvSpPr/>
            <p:nvPr/>
          </p:nvSpPr>
          <p:spPr>
            <a:xfrm>
              <a:off x="10151081" y="6817512"/>
              <a:ext cx="2185689" cy="1955259"/>
            </a:xfrm>
            <a:custGeom>
              <a:avLst/>
              <a:gdLst>
                <a:gd name="connsiteX0" fmla="*/ 2185689 w 2185689"/>
                <a:gd name="connsiteY0" fmla="*/ 0 h 1955259"/>
                <a:gd name="connsiteX1" fmla="*/ 2185689 w 2185689"/>
                <a:gd name="connsiteY1" fmla="*/ 1664695 h 1955259"/>
                <a:gd name="connsiteX2" fmla="*/ 2173932 w 2185689"/>
                <a:gd name="connsiteY2" fmla="*/ 1673487 h 1955259"/>
                <a:gd name="connsiteX3" fmla="*/ 1251472 w 2185689"/>
                <a:gd name="connsiteY3" fmla="*/ 1955259 h 1955259"/>
                <a:gd name="connsiteX4" fmla="*/ 84836 w 2185689"/>
                <a:gd name="connsiteY4" fmla="*/ 1472023 h 1955259"/>
                <a:gd name="connsiteX5" fmla="*/ 0 w 2185689"/>
                <a:gd name="connsiteY5" fmla="*/ 1378680 h 1955259"/>
                <a:gd name="connsiteX6" fmla="*/ 448 w 2185689"/>
                <a:gd name="connsiteY6" fmla="*/ 1378398 h 1955259"/>
                <a:gd name="connsiteX7" fmla="*/ 84835 w 2185689"/>
                <a:gd name="connsiteY7" fmla="*/ 1471247 h 1955259"/>
                <a:gd name="connsiteX8" fmla="*/ 609266 w 2185689"/>
                <a:gd name="connsiteY8" fmla="*/ 1824828 h 1955259"/>
                <a:gd name="connsiteX9" fmla="*/ 748453 w 2185689"/>
                <a:gd name="connsiteY9" fmla="*/ 1875771 h 1955259"/>
                <a:gd name="connsiteX10" fmla="*/ 570335 w 2185689"/>
                <a:gd name="connsiteY10" fmla="*/ 1801408 h 1955259"/>
                <a:gd name="connsiteX11" fmla="*/ 343210 w 2185689"/>
                <a:gd name="connsiteY11" fmla="*/ 1248713 h 1955259"/>
                <a:gd name="connsiteX12" fmla="*/ 437214 w 2185689"/>
                <a:gd name="connsiteY12" fmla="*/ 1109735 h 1955259"/>
                <a:gd name="connsiteX13" fmla="*/ 476380 w 2185689"/>
                <a:gd name="connsiteY13" fmla="*/ 1078191 h 1955259"/>
                <a:gd name="connsiteX14" fmla="*/ 542152 w 2185689"/>
                <a:gd name="connsiteY14" fmla="*/ 1036704 h 1955259"/>
                <a:gd name="connsiteX15" fmla="*/ 572518 w 2185689"/>
                <a:gd name="connsiteY15" fmla="*/ 1020683 h 1955259"/>
                <a:gd name="connsiteX16" fmla="*/ 895905 w 2185689"/>
                <a:gd name="connsiteY16" fmla="*/ 1021587 h 1955259"/>
                <a:gd name="connsiteX17" fmla="*/ 1681616 w 2185689"/>
                <a:gd name="connsiteY17" fmla="*/ 1349616 h 1955259"/>
                <a:gd name="connsiteX18" fmla="*/ 1941464 w 2185689"/>
                <a:gd name="connsiteY18" fmla="*/ 1737749 h 1955259"/>
                <a:gd name="connsiteX19" fmla="*/ 1935026 w 2185689"/>
                <a:gd name="connsiteY19" fmla="*/ 1805669 h 1955259"/>
                <a:gd name="connsiteX20" fmla="*/ 1966760 w 2185689"/>
                <a:gd name="connsiteY20" fmla="*/ 1791788 h 1955259"/>
                <a:gd name="connsiteX21" fmla="*/ 2173931 w 2185689"/>
                <a:gd name="connsiteY21" fmla="*/ 1672711 h 1955259"/>
                <a:gd name="connsiteX22" fmla="*/ 2185688 w 2185689"/>
                <a:gd name="connsiteY22" fmla="*/ 1663919 h 1955259"/>
                <a:gd name="connsiteX23" fmla="*/ 2185688 w 2185689"/>
                <a:gd name="connsiteY23" fmla="*/ 1 h 1955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185689" h="1955259">
                  <a:moveTo>
                    <a:pt x="2185689" y="0"/>
                  </a:moveTo>
                  <a:lnTo>
                    <a:pt x="2185689" y="1664695"/>
                  </a:lnTo>
                  <a:lnTo>
                    <a:pt x="2173932" y="1673487"/>
                  </a:lnTo>
                  <a:cubicBezTo>
                    <a:pt x="1910611" y="1851384"/>
                    <a:pt x="1593172" y="1955259"/>
                    <a:pt x="1251472" y="1955259"/>
                  </a:cubicBezTo>
                  <a:cubicBezTo>
                    <a:pt x="795872" y="1955259"/>
                    <a:pt x="383404" y="1770591"/>
                    <a:pt x="84836" y="1472023"/>
                  </a:cubicBezTo>
                  <a:lnTo>
                    <a:pt x="0" y="1378680"/>
                  </a:lnTo>
                  <a:lnTo>
                    <a:pt x="448" y="1378398"/>
                  </a:lnTo>
                  <a:lnTo>
                    <a:pt x="84835" y="1471247"/>
                  </a:lnTo>
                  <a:cubicBezTo>
                    <a:pt x="234119" y="1620531"/>
                    <a:pt x="411878" y="1741340"/>
                    <a:pt x="609266" y="1824828"/>
                  </a:cubicBezTo>
                  <a:lnTo>
                    <a:pt x="748453" y="1875771"/>
                  </a:lnTo>
                  <a:lnTo>
                    <a:pt x="570335" y="1801408"/>
                  </a:lnTo>
                  <a:cubicBezTo>
                    <a:pt x="354994" y="1711504"/>
                    <a:pt x="253306" y="1464054"/>
                    <a:pt x="343210" y="1248713"/>
                  </a:cubicBezTo>
                  <a:cubicBezTo>
                    <a:pt x="365686" y="1194877"/>
                    <a:pt x="398008" y="1148145"/>
                    <a:pt x="437214" y="1109735"/>
                  </a:cubicBezTo>
                  <a:lnTo>
                    <a:pt x="476380" y="1078191"/>
                  </a:lnTo>
                  <a:lnTo>
                    <a:pt x="542152" y="1036704"/>
                  </a:lnTo>
                  <a:lnTo>
                    <a:pt x="572518" y="1020683"/>
                  </a:lnTo>
                  <a:cubicBezTo>
                    <a:pt x="672537" y="979582"/>
                    <a:pt x="788235" y="976636"/>
                    <a:pt x="895905" y="1021587"/>
                  </a:cubicBezTo>
                  <a:lnTo>
                    <a:pt x="1681616" y="1349616"/>
                  </a:lnTo>
                  <a:cubicBezTo>
                    <a:pt x="1843122" y="1417044"/>
                    <a:pt x="1940698" y="1573092"/>
                    <a:pt x="1941464" y="1737749"/>
                  </a:cubicBezTo>
                  <a:lnTo>
                    <a:pt x="1935026" y="1805669"/>
                  </a:lnTo>
                  <a:lnTo>
                    <a:pt x="1966760" y="1791788"/>
                  </a:lnTo>
                  <a:cubicBezTo>
                    <a:pt x="2038888" y="1757033"/>
                    <a:pt x="2108101" y="1717186"/>
                    <a:pt x="2173931" y="1672711"/>
                  </a:cubicBezTo>
                  <a:lnTo>
                    <a:pt x="2185688" y="1663919"/>
                  </a:lnTo>
                  <a:lnTo>
                    <a:pt x="2185688" y="1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286E4169-7425-6BFA-234C-D2C17846206F}"/>
                </a:ext>
              </a:extLst>
            </p:cNvPr>
            <p:cNvSpPr/>
            <p:nvPr/>
          </p:nvSpPr>
          <p:spPr>
            <a:xfrm>
              <a:off x="12028308" y="6708212"/>
              <a:ext cx="1024117" cy="1940495"/>
            </a:xfrm>
            <a:custGeom>
              <a:avLst/>
              <a:gdLst>
                <a:gd name="connsiteX0" fmla="*/ 57050 w 1024117"/>
                <a:gd name="connsiteY0" fmla="*/ 1914916 h 1940495"/>
                <a:gd name="connsiteX1" fmla="*/ 16449 w 1024117"/>
                <a:gd name="connsiteY1" fmla="*/ 1934474 h 1940495"/>
                <a:gd name="connsiteX2" fmla="*/ 0 w 1024117"/>
                <a:gd name="connsiteY2" fmla="*/ 1940495 h 1940495"/>
                <a:gd name="connsiteX3" fmla="*/ 190324 w 1024117"/>
                <a:gd name="connsiteY3" fmla="*/ 1846985 h 1940495"/>
                <a:gd name="connsiteX4" fmla="*/ 160672 w 1024117"/>
                <a:gd name="connsiteY4" fmla="*/ 1864999 h 1940495"/>
                <a:gd name="connsiteX5" fmla="*/ 133258 w 1024117"/>
                <a:gd name="connsiteY5" fmla="*/ 1878205 h 1940495"/>
                <a:gd name="connsiteX6" fmla="*/ 314046 w 1024117"/>
                <a:gd name="connsiteY6" fmla="*/ 1769389 h 1940495"/>
                <a:gd name="connsiteX7" fmla="*/ 296704 w 1024117"/>
                <a:gd name="connsiteY7" fmla="*/ 1782357 h 1940495"/>
                <a:gd name="connsiteX8" fmla="*/ 261557 w 1024117"/>
                <a:gd name="connsiteY8" fmla="*/ 1803710 h 1940495"/>
                <a:gd name="connsiteX9" fmla="*/ 1024109 w 1024117"/>
                <a:gd name="connsiteY9" fmla="*/ 414093 h 1940495"/>
                <a:gd name="connsiteX10" fmla="*/ 1024117 w 1024117"/>
                <a:gd name="connsiteY10" fmla="*/ 414258 h 1940495"/>
                <a:gd name="connsiteX11" fmla="*/ 1024036 w 1024117"/>
                <a:gd name="connsiteY11" fmla="*/ 415861 h 1940495"/>
                <a:gd name="connsiteX12" fmla="*/ 598255 w 1024117"/>
                <a:gd name="connsiteY12" fmla="*/ 0 h 1940495"/>
                <a:gd name="connsiteX13" fmla="*/ 1020782 w 1024117"/>
                <a:gd name="connsiteY13" fmla="*/ 422527 h 1940495"/>
                <a:gd name="connsiteX14" fmla="*/ 1020782 w 1024117"/>
                <a:gd name="connsiteY14" fmla="*/ 480303 h 1940495"/>
                <a:gd name="connsiteX15" fmla="*/ 1015599 w 1024117"/>
                <a:gd name="connsiteY15" fmla="*/ 582948 h 1940495"/>
                <a:gd name="connsiteX16" fmla="*/ 423717 w 1024117"/>
                <a:gd name="connsiteY16" fmla="*/ 1687379 h 1940495"/>
                <a:gd name="connsiteX17" fmla="*/ 345756 w 1024117"/>
                <a:gd name="connsiteY17" fmla="*/ 1745677 h 1940495"/>
                <a:gd name="connsiteX18" fmla="*/ 441523 w 1024117"/>
                <a:gd name="connsiteY18" fmla="*/ 1665688 h 1940495"/>
                <a:gd name="connsiteX19" fmla="*/ 433788 w 1024117"/>
                <a:gd name="connsiteY19" fmla="*/ 1663286 h 1940495"/>
                <a:gd name="connsiteX20" fmla="*/ 175728 w 1024117"/>
                <a:gd name="connsiteY20" fmla="*/ 1273964 h 1940495"/>
                <a:gd name="connsiteX21" fmla="*/ 175728 w 1024117"/>
                <a:gd name="connsiteY21" fmla="*/ 422527 h 1940495"/>
                <a:gd name="connsiteX22" fmla="*/ 299483 w 1024117"/>
                <a:gd name="connsiteY22" fmla="*/ 123755 h 1940495"/>
                <a:gd name="connsiteX23" fmla="*/ 346949 w 1024117"/>
                <a:gd name="connsiteY23" fmla="*/ 84593 h 1940495"/>
                <a:gd name="connsiteX24" fmla="*/ 395298 w 1024117"/>
                <a:gd name="connsiteY24" fmla="*/ 54096 h 1940495"/>
                <a:gd name="connsiteX25" fmla="*/ 433788 w 1024117"/>
                <a:gd name="connsiteY25" fmla="*/ 33204 h 1940495"/>
                <a:gd name="connsiteX26" fmla="*/ 598255 w 1024117"/>
                <a:gd name="connsiteY26" fmla="*/ 0 h 194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24117" h="1940495">
                  <a:moveTo>
                    <a:pt x="57050" y="1914916"/>
                  </a:moveTo>
                  <a:lnTo>
                    <a:pt x="16449" y="1934474"/>
                  </a:lnTo>
                  <a:lnTo>
                    <a:pt x="0" y="1940495"/>
                  </a:lnTo>
                  <a:close/>
                  <a:moveTo>
                    <a:pt x="190324" y="1846985"/>
                  </a:moveTo>
                  <a:lnTo>
                    <a:pt x="160672" y="1864999"/>
                  </a:lnTo>
                  <a:lnTo>
                    <a:pt x="133258" y="1878205"/>
                  </a:lnTo>
                  <a:close/>
                  <a:moveTo>
                    <a:pt x="314046" y="1769389"/>
                  </a:moveTo>
                  <a:lnTo>
                    <a:pt x="296704" y="1782357"/>
                  </a:lnTo>
                  <a:lnTo>
                    <a:pt x="261557" y="1803710"/>
                  </a:lnTo>
                  <a:close/>
                  <a:moveTo>
                    <a:pt x="1024109" y="414093"/>
                  </a:moveTo>
                  <a:lnTo>
                    <a:pt x="1024117" y="414258"/>
                  </a:lnTo>
                  <a:lnTo>
                    <a:pt x="1024036" y="415861"/>
                  </a:lnTo>
                  <a:close/>
                  <a:moveTo>
                    <a:pt x="598255" y="0"/>
                  </a:moveTo>
                  <a:cubicBezTo>
                    <a:pt x="831610" y="0"/>
                    <a:pt x="1020782" y="189172"/>
                    <a:pt x="1020782" y="422527"/>
                  </a:cubicBezTo>
                  <a:lnTo>
                    <a:pt x="1020782" y="480303"/>
                  </a:lnTo>
                  <a:lnTo>
                    <a:pt x="1015599" y="582948"/>
                  </a:lnTo>
                  <a:cubicBezTo>
                    <a:pt x="970538" y="1026659"/>
                    <a:pt x="749654" y="1418392"/>
                    <a:pt x="423717" y="1687379"/>
                  </a:cubicBezTo>
                  <a:lnTo>
                    <a:pt x="345756" y="1745677"/>
                  </a:lnTo>
                  <a:lnTo>
                    <a:pt x="441523" y="1665688"/>
                  </a:lnTo>
                  <a:lnTo>
                    <a:pt x="433788" y="1663286"/>
                  </a:lnTo>
                  <a:cubicBezTo>
                    <a:pt x="282137" y="1599143"/>
                    <a:pt x="175728" y="1448980"/>
                    <a:pt x="175728" y="1273964"/>
                  </a:cubicBezTo>
                  <a:lnTo>
                    <a:pt x="175728" y="422527"/>
                  </a:lnTo>
                  <a:cubicBezTo>
                    <a:pt x="175728" y="305849"/>
                    <a:pt x="223021" y="200217"/>
                    <a:pt x="299483" y="123755"/>
                  </a:cubicBezTo>
                  <a:lnTo>
                    <a:pt x="346949" y="84593"/>
                  </a:lnTo>
                  <a:lnTo>
                    <a:pt x="395298" y="54096"/>
                  </a:lnTo>
                  <a:lnTo>
                    <a:pt x="433788" y="33204"/>
                  </a:lnTo>
                  <a:cubicBezTo>
                    <a:pt x="484339" y="11823"/>
                    <a:pt x="539916" y="0"/>
                    <a:pt x="598255" y="0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4726A336-5D4F-DA9D-2A07-112EF8E82517}"/>
                </a:ext>
              </a:extLst>
            </p:cNvPr>
            <p:cNvGrpSpPr/>
            <p:nvPr/>
          </p:nvGrpSpPr>
          <p:grpSpPr>
            <a:xfrm rot="11292363">
              <a:off x="11439073" y="7648807"/>
              <a:ext cx="2917123" cy="2596213"/>
              <a:chOff x="2337340" y="378771"/>
              <a:chExt cx="2985525" cy="2914906"/>
            </a:xfrm>
          </p:grpSpPr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C8CD90C5-DECA-029C-16EF-FEA465563D93}"/>
                  </a:ext>
                </a:extLst>
              </p:cNvPr>
              <p:cNvSpPr/>
              <p:nvPr/>
            </p:nvSpPr>
            <p:spPr>
              <a:xfrm>
                <a:off x="4745574" y="378771"/>
                <a:ext cx="460926" cy="25431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60926" h="2543175">
                    <a:moveTo>
                      <a:pt x="241431" y="2543175"/>
                    </a:moveTo>
                    <a:cubicBezTo>
                      <a:pt x="194489" y="2260971"/>
                      <a:pt x="-229195" y="1459883"/>
                      <a:pt x="169327" y="1088078"/>
                    </a:cubicBezTo>
                    <a:cubicBezTo>
                      <a:pt x="627987" y="794543"/>
                      <a:pt x="452569" y="312737"/>
                      <a:pt x="270006" y="0"/>
                    </a:cubicBezTo>
                  </a:path>
                </a:pathLst>
              </a:custGeom>
              <a:noFill/>
              <a:ln w="190500" cap="rnd">
                <a:solidFill>
                  <a:srgbClr val="E795C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1B508889-9D70-CDB1-7C4A-7683ECD2A779}"/>
                  </a:ext>
                </a:extLst>
              </p:cNvPr>
              <p:cNvSpPr/>
              <p:nvPr/>
            </p:nvSpPr>
            <p:spPr>
              <a:xfrm>
                <a:off x="4920207" y="393865"/>
                <a:ext cx="402658" cy="25431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241431 w 405704"/>
                  <a:gd name="connsiteY0" fmla="*/ 2562225 h 2562225"/>
                  <a:gd name="connsiteX1" fmla="*/ 169327 w 405704"/>
                  <a:gd name="connsiteY1" fmla="*/ 1107128 h 2562225"/>
                  <a:gd name="connsiteX2" fmla="*/ 127131 w 405704"/>
                  <a:gd name="connsiteY2" fmla="*/ 0 h 2562225"/>
                  <a:gd name="connsiteX0" fmla="*/ 241431 w 396770"/>
                  <a:gd name="connsiteY0" fmla="*/ 2524125 h 2524125"/>
                  <a:gd name="connsiteX1" fmla="*/ 169327 w 396770"/>
                  <a:gd name="connsiteY1" fmla="*/ 1069028 h 2524125"/>
                  <a:gd name="connsiteX2" fmla="*/ 98556 w 396770"/>
                  <a:gd name="connsiteY2" fmla="*/ 0 h 2524125"/>
                  <a:gd name="connsiteX0" fmla="*/ 241431 w 402658"/>
                  <a:gd name="connsiteY0" fmla="*/ 2543175 h 2543175"/>
                  <a:gd name="connsiteX1" fmla="*/ 169327 w 402658"/>
                  <a:gd name="connsiteY1" fmla="*/ 1088078 h 2543175"/>
                  <a:gd name="connsiteX2" fmla="*/ 117606 w 402658"/>
                  <a:gd name="connsiteY2" fmla="*/ 0 h 2543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02658" h="2543175">
                    <a:moveTo>
                      <a:pt x="241431" y="2543175"/>
                    </a:moveTo>
                    <a:cubicBezTo>
                      <a:pt x="194489" y="2260971"/>
                      <a:pt x="-229195" y="1459883"/>
                      <a:pt x="169327" y="1088078"/>
                    </a:cubicBezTo>
                    <a:cubicBezTo>
                      <a:pt x="627987" y="794543"/>
                      <a:pt x="300169" y="312737"/>
                      <a:pt x="117606" y="0"/>
                    </a:cubicBezTo>
                  </a:path>
                </a:pathLst>
              </a:custGeom>
              <a:noFill/>
              <a:ln w="190500" cap="rnd">
                <a:solidFill>
                  <a:srgbClr val="E795C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B074AD0B-C0D1-B6EF-559D-439FDA11C5CF}"/>
                  </a:ext>
                </a:extLst>
              </p:cNvPr>
              <p:cNvSpPr/>
              <p:nvPr/>
            </p:nvSpPr>
            <p:spPr>
              <a:xfrm>
                <a:off x="2992603" y="942360"/>
                <a:ext cx="1952625" cy="20097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952625" h="2009775">
                    <a:moveTo>
                      <a:pt x="1952625" y="2009775"/>
                    </a:moveTo>
                    <a:cubicBezTo>
                      <a:pt x="1905683" y="1727571"/>
                      <a:pt x="1662974" y="926483"/>
                      <a:pt x="918496" y="792803"/>
                    </a:cubicBezTo>
                    <a:cubicBezTo>
                      <a:pt x="177006" y="613568"/>
                      <a:pt x="573088" y="160337"/>
                      <a:pt x="0" y="0"/>
                    </a:cubicBezTo>
                  </a:path>
                </a:pathLst>
              </a:custGeom>
              <a:noFill/>
              <a:ln w="190500" cap="rnd">
                <a:solidFill>
                  <a:srgbClr val="E795C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98BC2FC5-D466-3A25-0F60-88860EF69D07}"/>
                  </a:ext>
                </a:extLst>
              </p:cNvPr>
              <p:cNvSpPr/>
              <p:nvPr/>
            </p:nvSpPr>
            <p:spPr>
              <a:xfrm>
                <a:off x="3003575" y="942360"/>
                <a:ext cx="1895475" cy="210502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95475" h="2105025">
                    <a:moveTo>
                      <a:pt x="1895475" y="2105025"/>
                    </a:moveTo>
                    <a:cubicBezTo>
                      <a:pt x="1848533" y="1822821"/>
                      <a:pt x="1605824" y="1021733"/>
                      <a:pt x="861346" y="888053"/>
                    </a:cubicBezTo>
                    <a:cubicBezTo>
                      <a:pt x="119856" y="708818"/>
                      <a:pt x="573088" y="160337"/>
                      <a:pt x="0" y="0"/>
                    </a:cubicBezTo>
                  </a:path>
                </a:pathLst>
              </a:custGeom>
              <a:noFill/>
              <a:ln w="190500" cap="rnd">
                <a:solidFill>
                  <a:srgbClr val="E795C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EABC0C88-729F-A3F1-26B1-23426149A535}"/>
                  </a:ext>
                </a:extLst>
              </p:cNvPr>
              <p:cNvSpPr/>
              <p:nvPr/>
            </p:nvSpPr>
            <p:spPr>
              <a:xfrm>
                <a:off x="2337340" y="2185503"/>
                <a:ext cx="2609850" cy="924409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2495550 w 2495550"/>
                  <a:gd name="connsiteY0" fmla="*/ 1243196 h 1243196"/>
                  <a:gd name="connsiteX1" fmla="*/ 1461421 w 2495550"/>
                  <a:gd name="connsiteY1" fmla="*/ 26224 h 1243196"/>
                  <a:gd name="connsiteX2" fmla="*/ 0 w 2495550"/>
                  <a:gd name="connsiteY2" fmla="*/ 490721 h 1243196"/>
                  <a:gd name="connsiteX0" fmla="*/ 2495550 w 2495550"/>
                  <a:gd name="connsiteY0" fmla="*/ 752475 h 752475"/>
                  <a:gd name="connsiteX1" fmla="*/ 1166146 w 2495550"/>
                  <a:gd name="connsiteY1" fmla="*/ 249878 h 752475"/>
                  <a:gd name="connsiteX2" fmla="*/ 0 w 2495550"/>
                  <a:gd name="connsiteY2" fmla="*/ 0 h 752475"/>
                  <a:gd name="connsiteX0" fmla="*/ 2609850 w 2609850"/>
                  <a:gd name="connsiteY0" fmla="*/ 476250 h 476250"/>
                  <a:gd name="connsiteX1" fmla="*/ 1166146 w 2609850"/>
                  <a:gd name="connsiteY1" fmla="*/ 249878 h 476250"/>
                  <a:gd name="connsiteX2" fmla="*/ 0 w 2609850"/>
                  <a:gd name="connsiteY2" fmla="*/ 0 h 476250"/>
                  <a:gd name="connsiteX0" fmla="*/ 2609850 w 2609850"/>
                  <a:gd name="connsiteY0" fmla="*/ 856424 h 856424"/>
                  <a:gd name="connsiteX1" fmla="*/ 1280446 w 2609850"/>
                  <a:gd name="connsiteY1" fmla="*/ 29977 h 856424"/>
                  <a:gd name="connsiteX2" fmla="*/ 0 w 2609850"/>
                  <a:gd name="connsiteY2" fmla="*/ 380174 h 856424"/>
                  <a:gd name="connsiteX0" fmla="*/ 2609850 w 2609850"/>
                  <a:gd name="connsiteY0" fmla="*/ 826534 h 826534"/>
                  <a:gd name="connsiteX1" fmla="*/ 1280446 w 2609850"/>
                  <a:gd name="connsiteY1" fmla="*/ 87 h 826534"/>
                  <a:gd name="connsiteX2" fmla="*/ 0 w 2609850"/>
                  <a:gd name="connsiteY2" fmla="*/ 350284 h 826534"/>
                  <a:gd name="connsiteX0" fmla="*/ 2609850 w 2609850"/>
                  <a:gd name="connsiteY0" fmla="*/ 860042 h 860042"/>
                  <a:gd name="connsiteX1" fmla="*/ 1280446 w 2609850"/>
                  <a:gd name="connsiteY1" fmla="*/ 33595 h 860042"/>
                  <a:gd name="connsiteX2" fmla="*/ 0 w 2609850"/>
                  <a:gd name="connsiteY2" fmla="*/ 383792 h 860042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9850" h="924409">
                    <a:moveTo>
                      <a:pt x="2609850" y="924409"/>
                    </a:moveTo>
                    <a:cubicBezTo>
                      <a:pt x="2562908" y="642205"/>
                      <a:pt x="2063024" y="-168408"/>
                      <a:pt x="1280446" y="31287"/>
                    </a:cubicBezTo>
                    <a:cubicBezTo>
                      <a:pt x="738981" y="185427"/>
                      <a:pt x="573088" y="608496"/>
                      <a:pt x="0" y="448159"/>
                    </a:cubicBezTo>
                  </a:path>
                </a:pathLst>
              </a:custGeom>
              <a:noFill/>
              <a:ln w="190500" cap="rnd">
                <a:solidFill>
                  <a:srgbClr val="E795C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CEEA2069-1EDB-EE25-5CF4-03E95AFEF6E1}"/>
                  </a:ext>
                </a:extLst>
              </p:cNvPr>
              <p:cNvSpPr/>
              <p:nvPr/>
            </p:nvSpPr>
            <p:spPr>
              <a:xfrm>
                <a:off x="2366187" y="2369268"/>
                <a:ext cx="2609850" cy="924409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2495550 w 2495550"/>
                  <a:gd name="connsiteY0" fmla="*/ 1243196 h 1243196"/>
                  <a:gd name="connsiteX1" fmla="*/ 1461421 w 2495550"/>
                  <a:gd name="connsiteY1" fmla="*/ 26224 h 1243196"/>
                  <a:gd name="connsiteX2" fmla="*/ 0 w 2495550"/>
                  <a:gd name="connsiteY2" fmla="*/ 490721 h 1243196"/>
                  <a:gd name="connsiteX0" fmla="*/ 2495550 w 2495550"/>
                  <a:gd name="connsiteY0" fmla="*/ 752475 h 752475"/>
                  <a:gd name="connsiteX1" fmla="*/ 1166146 w 2495550"/>
                  <a:gd name="connsiteY1" fmla="*/ 249878 h 752475"/>
                  <a:gd name="connsiteX2" fmla="*/ 0 w 2495550"/>
                  <a:gd name="connsiteY2" fmla="*/ 0 h 752475"/>
                  <a:gd name="connsiteX0" fmla="*/ 2609850 w 2609850"/>
                  <a:gd name="connsiteY0" fmla="*/ 476250 h 476250"/>
                  <a:gd name="connsiteX1" fmla="*/ 1166146 w 2609850"/>
                  <a:gd name="connsiteY1" fmla="*/ 249878 h 476250"/>
                  <a:gd name="connsiteX2" fmla="*/ 0 w 2609850"/>
                  <a:gd name="connsiteY2" fmla="*/ 0 h 476250"/>
                  <a:gd name="connsiteX0" fmla="*/ 2609850 w 2609850"/>
                  <a:gd name="connsiteY0" fmla="*/ 856424 h 856424"/>
                  <a:gd name="connsiteX1" fmla="*/ 1280446 w 2609850"/>
                  <a:gd name="connsiteY1" fmla="*/ 29977 h 856424"/>
                  <a:gd name="connsiteX2" fmla="*/ 0 w 2609850"/>
                  <a:gd name="connsiteY2" fmla="*/ 380174 h 856424"/>
                  <a:gd name="connsiteX0" fmla="*/ 2609850 w 2609850"/>
                  <a:gd name="connsiteY0" fmla="*/ 826534 h 826534"/>
                  <a:gd name="connsiteX1" fmla="*/ 1280446 w 2609850"/>
                  <a:gd name="connsiteY1" fmla="*/ 87 h 826534"/>
                  <a:gd name="connsiteX2" fmla="*/ 0 w 2609850"/>
                  <a:gd name="connsiteY2" fmla="*/ 350284 h 826534"/>
                  <a:gd name="connsiteX0" fmla="*/ 2609850 w 2609850"/>
                  <a:gd name="connsiteY0" fmla="*/ 860042 h 860042"/>
                  <a:gd name="connsiteX1" fmla="*/ 1280446 w 2609850"/>
                  <a:gd name="connsiteY1" fmla="*/ 33595 h 860042"/>
                  <a:gd name="connsiteX2" fmla="*/ 0 w 2609850"/>
                  <a:gd name="connsiteY2" fmla="*/ 383792 h 860042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267184 h 924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9850" h="924409">
                    <a:moveTo>
                      <a:pt x="2609850" y="924409"/>
                    </a:moveTo>
                    <a:cubicBezTo>
                      <a:pt x="2562908" y="642205"/>
                      <a:pt x="2063024" y="-168408"/>
                      <a:pt x="1280446" y="31287"/>
                    </a:cubicBezTo>
                    <a:cubicBezTo>
                      <a:pt x="738981" y="185427"/>
                      <a:pt x="573088" y="427521"/>
                      <a:pt x="0" y="267184"/>
                    </a:cubicBezTo>
                  </a:path>
                </a:pathLst>
              </a:custGeom>
              <a:noFill/>
              <a:ln w="190500" cap="rnd">
                <a:solidFill>
                  <a:srgbClr val="E795C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4ED8D066-20A4-BF2D-30C2-626A9E685CCB}"/>
                </a:ext>
              </a:extLst>
            </p:cNvPr>
            <p:cNvSpPr/>
            <p:nvPr/>
          </p:nvSpPr>
          <p:spPr>
            <a:xfrm>
              <a:off x="10535470" y="6255042"/>
              <a:ext cx="1734165" cy="1734165"/>
            </a:xfrm>
            <a:prstGeom prst="ellipse">
              <a:avLst/>
            </a:prstGeom>
            <a:solidFill>
              <a:srgbClr val="61B2F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FB8288CA-10FD-5EDF-45EE-7F51D47565C2}"/>
                </a:ext>
              </a:extLst>
            </p:cNvPr>
            <p:cNvSpPr/>
            <p:nvPr/>
          </p:nvSpPr>
          <p:spPr>
            <a:xfrm>
              <a:off x="10831011" y="6501334"/>
              <a:ext cx="617118" cy="620790"/>
            </a:xfrm>
            <a:custGeom>
              <a:avLst/>
              <a:gdLst>
                <a:gd name="connsiteX0" fmla="*/ 0 w 904875"/>
                <a:gd name="connsiteY0" fmla="*/ 576722 h 576722"/>
                <a:gd name="connsiteX1" fmla="*/ 485775 w 904875"/>
                <a:gd name="connsiteY1" fmla="*/ 71897 h 576722"/>
                <a:gd name="connsiteX2" fmla="*/ 904875 w 904875"/>
                <a:gd name="connsiteY2" fmla="*/ 14747 h 576722"/>
                <a:gd name="connsiteX0" fmla="*/ 0 w 485775"/>
                <a:gd name="connsiteY0" fmla="*/ 504825 h 504825"/>
                <a:gd name="connsiteX1" fmla="*/ 485775 w 485775"/>
                <a:gd name="connsiteY1" fmla="*/ 0 h 504825"/>
                <a:gd name="connsiteX0" fmla="*/ 0 w 485775"/>
                <a:gd name="connsiteY0" fmla="*/ 505776 h 505776"/>
                <a:gd name="connsiteX1" fmla="*/ 485775 w 485775"/>
                <a:gd name="connsiteY1" fmla="*/ 951 h 505776"/>
                <a:gd name="connsiteX0" fmla="*/ 1159 w 486934"/>
                <a:gd name="connsiteY0" fmla="*/ 506192 h 506192"/>
                <a:gd name="connsiteX1" fmla="*/ 486934 w 486934"/>
                <a:gd name="connsiteY1" fmla="*/ 1367 h 506192"/>
                <a:gd name="connsiteX0" fmla="*/ 943 w 515293"/>
                <a:gd name="connsiteY0" fmla="*/ 563077 h 563077"/>
                <a:gd name="connsiteX1" fmla="*/ 515293 w 515293"/>
                <a:gd name="connsiteY1" fmla="*/ 1102 h 563077"/>
                <a:gd name="connsiteX0" fmla="*/ 943 w 515293"/>
                <a:gd name="connsiteY0" fmla="*/ 561975 h 561975"/>
                <a:gd name="connsiteX1" fmla="*/ 515293 w 515293"/>
                <a:gd name="connsiteY1" fmla="*/ 0 h 561975"/>
                <a:gd name="connsiteX0" fmla="*/ 839 w 515189"/>
                <a:gd name="connsiteY0" fmla="*/ 569183 h 569183"/>
                <a:gd name="connsiteX1" fmla="*/ 515189 w 515189"/>
                <a:gd name="connsiteY1" fmla="*/ 7208 h 569183"/>
                <a:gd name="connsiteX0" fmla="*/ 16668 w 531018"/>
                <a:gd name="connsiteY0" fmla="*/ 568236 h 568236"/>
                <a:gd name="connsiteX1" fmla="*/ 531018 w 531018"/>
                <a:gd name="connsiteY1" fmla="*/ 6261 h 568236"/>
                <a:gd name="connsiteX0" fmla="*/ 14441 w 576416"/>
                <a:gd name="connsiteY0" fmla="*/ 568236 h 568236"/>
                <a:gd name="connsiteX1" fmla="*/ 576416 w 576416"/>
                <a:gd name="connsiteY1" fmla="*/ 6261 h 568236"/>
                <a:gd name="connsiteX0" fmla="*/ 7094 w 569069"/>
                <a:gd name="connsiteY0" fmla="*/ 568376 h 568376"/>
                <a:gd name="connsiteX1" fmla="*/ 569069 w 569069"/>
                <a:gd name="connsiteY1" fmla="*/ 6401 h 568376"/>
                <a:gd name="connsiteX0" fmla="*/ 6103 w 615703"/>
                <a:gd name="connsiteY0" fmla="*/ 624744 h 624744"/>
                <a:gd name="connsiteX1" fmla="*/ 615703 w 615703"/>
                <a:gd name="connsiteY1" fmla="*/ 5619 h 624744"/>
                <a:gd name="connsiteX0" fmla="*/ 7518 w 617118"/>
                <a:gd name="connsiteY0" fmla="*/ 620790 h 620790"/>
                <a:gd name="connsiteX1" fmla="*/ 617118 w 617118"/>
                <a:gd name="connsiteY1" fmla="*/ 1665 h 620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7118" h="620790">
                  <a:moveTo>
                    <a:pt x="7518" y="620790"/>
                  </a:moveTo>
                  <a:cubicBezTo>
                    <a:pt x="-44076" y="358058"/>
                    <a:pt x="171031" y="-28498"/>
                    <a:pt x="617118" y="1665"/>
                  </a:cubicBezTo>
                </a:path>
              </a:pathLst>
            </a:custGeom>
            <a:noFill/>
            <a:ln w="254000" cap="rnd"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E98BEEEC-0C9D-5292-2C1D-4FBFF005C75C}"/>
                </a:ext>
              </a:extLst>
            </p:cNvPr>
            <p:cNvSpPr/>
            <p:nvPr/>
          </p:nvSpPr>
          <p:spPr>
            <a:xfrm>
              <a:off x="11135851" y="7207297"/>
              <a:ext cx="885825" cy="537568"/>
            </a:xfrm>
            <a:custGeom>
              <a:avLst/>
              <a:gdLst>
                <a:gd name="connsiteX0" fmla="*/ 0 w 904875"/>
                <a:gd name="connsiteY0" fmla="*/ 576722 h 576722"/>
                <a:gd name="connsiteX1" fmla="*/ 485775 w 904875"/>
                <a:gd name="connsiteY1" fmla="*/ 71897 h 576722"/>
                <a:gd name="connsiteX2" fmla="*/ 904875 w 904875"/>
                <a:gd name="connsiteY2" fmla="*/ 14747 h 576722"/>
                <a:gd name="connsiteX0" fmla="*/ 0 w 485775"/>
                <a:gd name="connsiteY0" fmla="*/ 504825 h 504825"/>
                <a:gd name="connsiteX1" fmla="*/ 485775 w 485775"/>
                <a:gd name="connsiteY1" fmla="*/ 0 h 504825"/>
                <a:gd name="connsiteX0" fmla="*/ 0 w 485775"/>
                <a:gd name="connsiteY0" fmla="*/ 505776 h 505776"/>
                <a:gd name="connsiteX1" fmla="*/ 485775 w 485775"/>
                <a:gd name="connsiteY1" fmla="*/ 951 h 505776"/>
                <a:gd name="connsiteX0" fmla="*/ 1159 w 486934"/>
                <a:gd name="connsiteY0" fmla="*/ 506192 h 506192"/>
                <a:gd name="connsiteX1" fmla="*/ 486934 w 486934"/>
                <a:gd name="connsiteY1" fmla="*/ 1367 h 506192"/>
                <a:gd name="connsiteX0" fmla="*/ 943 w 515293"/>
                <a:gd name="connsiteY0" fmla="*/ 563077 h 563077"/>
                <a:gd name="connsiteX1" fmla="*/ 515293 w 515293"/>
                <a:gd name="connsiteY1" fmla="*/ 1102 h 563077"/>
                <a:gd name="connsiteX0" fmla="*/ 943 w 515293"/>
                <a:gd name="connsiteY0" fmla="*/ 561975 h 561975"/>
                <a:gd name="connsiteX1" fmla="*/ 515293 w 515293"/>
                <a:gd name="connsiteY1" fmla="*/ 0 h 561975"/>
                <a:gd name="connsiteX0" fmla="*/ 839 w 515189"/>
                <a:gd name="connsiteY0" fmla="*/ 569183 h 569183"/>
                <a:gd name="connsiteX1" fmla="*/ 515189 w 515189"/>
                <a:gd name="connsiteY1" fmla="*/ 7208 h 569183"/>
                <a:gd name="connsiteX0" fmla="*/ 16668 w 531018"/>
                <a:gd name="connsiteY0" fmla="*/ 568236 h 568236"/>
                <a:gd name="connsiteX1" fmla="*/ 531018 w 531018"/>
                <a:gd name="connsiteY1" fmla="*/ 6261 h 568236"/>
                <a:gd name="connsiteX0" fmla="*/ 14441 w 576416"/>
                <a:gd name="connsiteY0" fmla="*/ 568236 h 568236"/>
                <a:gd name="connsiteX1" fmla="*/ 576416 w 576416"/>
                <a:gd name="connsiteY1" fmla="*/ 6261 h 568236"/>
                <a:gd name="connsiteX0" fmla="*/ 7094 w 569069"/>
                <a:gd name="connsiteY0" fmla="*/ 568376 h 568376"/>
                <a:gd name="connsiteX1" fmla="*/ 569069 w 569069"/>
                <a:gd name="connsiteY1" fmla="*/ 6401 h 568376"/>
                <a:gd name="connsiteX0" fmla="*/ 6103 w 615703"/>
                <a:gd name="connsiteY0" fmla="*/ 624744 h 624744"/>
                <a:gd name="connsiteX1" fmla="*/ 615703 w 615703"/>
                <a:gd name="connsiteY1" fmla="*/ 5619 h 624744"/>
                <a:gd name="connsiteX0" fmla="*/ 7518 w 617118"/>
                <a:gd name="connsiteY0" fmla="*/ 620790 h 620790"/>
                <a:gd name="connsiteX1" fmla="*/ 617118 w 617118"/>
                <a:gd name="connsiteY1" fmla="*/ 1665 h 620790"/>
                <a:gd name="connsiteX0" fmla="*/ 2864 w 612466"/>
                <a:gd name="connsiteY0" fmla="*/ 619125 h 619125"/>
                <a:gd name="connsiteX1" fmla="*/ 612464 w 612466"/>
                <a:gd name="connsiteY1" fmla="*/ 0 h 619125"/>
                <a:gd name="connsiteX0" fmla="*/ 0 w 609606"/>
                <a:gd name="connsiteY0" fmla="*/ 619125 h 619125"/>
                <a:gd name="connsiteX1" fmla="*/ 609600 w 609606"/>
                <a:gd name="connsiteY1" fmla="*/ 0 h 619125"/>
                <a:gd name="connsiteX0" fmla="*/ 0 w 609606"/>
                <a:gd name="connsiteY0" fmla="*/ 619125 h 627044"/>
                <a:gd name="connsiteX1" fmla="*/ 609600 w 609606"/>
                <a:gd name="connsiteY1" fmla="*/ 0 h 627044"/>
                <a:gd name="connsiteX0" fmla="*/ 0 w 561983"/>
                <a:gd name="connsiteY0" fmla="*/ 419100 h 435687"/>
                <a:gd name="connsiteX1" fmla="*/ 561975 w 561983"/>
                <a:gd name="connsiteY1" fmla="*/ 0 h 435687"/>
                <a:gd name="connsiteX0" fmla="*/ 0 w 828678"/>
                <a:gd name="connsiteY0" fmla="*/ 419100 h 435687"/>
                <a:gd name="connsiteX1" fmla="*/ 828675 w 828678"/>
                <a:gd name="connsiteY1" fmla="*/ 0 h 435687"/>
                <a:gd name="connsiteX0" fmla="*/ 0 w 857253"/>
                <a:gd name="connsiteY0" fmla="*/ 438150 h 453271"/>
                <a:gd name="connsiteX1" fmla="*/ 857250 w 857253"/>
                <a:gd name="connsiteY1" fmla="*/ 0 h 453271"/>
                <a:gd name="connsiteX0" fmla="*/ 0 w 857250"/>
                <a:gd name="connsiteY0" fmla="*/ 438150 h 466326"/>
                <a:gd name="connsiteX1" fmla="*/ 857250 w 857250"/>
                <a:gd name="connsiteY1" fmla="*/ 0 h 466326"/>
                <a:gd name="connsiteX0" fmla="*/ 0 w 857250"/>
                <a:gd name="connsiteY0" fmla="*/ 438150 h 482769"/>
                <a:gd name="connsiteX1" fmla="*/ 857250 w 857250"/>
                <a:gd name="connsiteY1" fmla="*/ 0 h 482769"/>
                <a:gd name="connsiteX0" fmla="*/ 0 w 857250"/>
                <a:gd name="connsiteY0" fmla="*/ 438150 h 470416"/>
                <a:gd name="connsiteX1" fmla="*/ 857250 w 857250"/>
                <a:gd name="connsiteY1" fmla="*/ 0 h 470416"/>
                <a:gd name="connsiteX0" fmla="*/ 0 w 857250"/>
                <a:gd name="connsiteY0" fmla="*/ 438150 h 495208"/>
                <a:gd name="connsiteX1" fmla="*/ 857250 w 857250"/>
                <a:gd name="connsiteY1" fmla="*/ 0 h 495208"/>
                <a:gd name="connsiteX0" fmla="*/ 0 w 857250"/>
                <a:gd name="connsiteY0" fmla="*/ 438150 h 493596"/>
                <a:gd name="connsiteX1" fmla="*/ 857250 w 857250"/>
                <a:gd name="connsiteY1" fmla="*/ 0 h 493596"/>
                <a:gd name="connsiteX0" fmla="*/ 0 w 857250"/>
                <a:gd name="connsiteY0" fmla="*/ 438150 h 501885"/>
                <a:gd name="connsiteX1" fmla="*/ 857250 w 857250"/>
                <a:gd name="connsiteY1" fmla="*/ 0 h 501885"/>
                <a:gd name="connsiteX0" fmla="*/ 0 w 857250"/>
                <a:gd name="connsiteY0" fmla="*/ 438150 h 501885"/>
                <a:gd name="connsiteX1" fmla="*/ 857250 w 857250"/>
                <a:gd name="connsiteY1" fmla="*/ 0 h 501885"/>
                <a:gd name="connsiteX0" fmla="*/ 0 w 857250"/>
                <a:gd name="connsiteY0" fmla="*/ 438150 h 514363"/>
                <a:gd name="connsiteX1" fmla="*/ 857250 w 857250"/>
                <a:gd name="connsiteY1" fmla="*/ 0 h 514363"/>
                <a:gd name="connsiteX0" fmla="*/ 0 w 885825"/>
                <a:gd name="connsiteY0" fmla="*/ 466725 h 537568"/>
                <a:gd name="connsiteX1" fmla="*/ 885825 w 885825"/>
                <a:gd name="connsiteY1" fmla="*/ 0 h 537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5825" h="537568">
                  <a:moveTo>
                    <a:pt x="0" y="466725"/>
                  </a:moveTo>
                  <a:cubicBezTo>
                    <a:pt x="272256" y="642143"/>
                    <a:pt x="830263" y="493712"/>
                    <a:pt x="885825" y="0"/>
                  </a:cubicBezTo>
                </a:path>
              </a:pathLst>
            </a:custGeom>
            <a:noFill/>
            <a:ln w="190500" cap="rnd">
              <a:solidFill>
                <a:srgbClr val="9EE0F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4" name="Rectangle: Rounded Corners 83">
              <a:extLst>
                <a:ext uri="{FF2B5EF4-FFF2-40B4-BE49-F238E27FC236}">
                  <a16:creationId xmlns:a16="http://schemas.microsoft.com/office/drawing/2014/main" id="{7927EA4C-6DE0-767A-D2BA-CDC16AE3BED8}"/>
                </a:ext>
              </a:extLst>
            </p:cNvPr>
            <p:cNvSpPr/>
            <p:nvPr/>
          </p:nvSpPr>
          <p:spPr>
            <a:xfrm rot="20068299">
              <a:off x="15148199" y="8269693"/>
              <a:ext cx="1030572" cy="676029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5" name="Rectangle: Rounded Corners 84">
              <a:extLst>
                <a:ext uri="{FF2B5EF4-FFF2-40B4-BE49-F238E27FC236}">
                  <a16:creationId xmlns:a16="http://schemas.microsoft.com/office/drawing/2014/main" id="{B6AEF4F0-F027-91D4-6F32-B01A27F4A812}"/>
                </a:ext>
              </a:extLst>
            </p:cNvPr>
            <p:cNvSpPr/>
            <p:nvPr/>
          </p:nvSpPr>
          <p:spPr>
            <a:xfrm rot="19173495">
              <a:off x="16175991" y="7527651"/>
              <a:ext cx="1030572" cy="676029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6" name="Rectangle: Rounded Corners 85">
              <a:extLst>
                <a:ext uri="{FF2B5EF4-FFF2-40B4-BE49-F238E27FC236}">
                  <a16:creationId xmlns:a16="http://schemas.microsoft.com/office/drawing/2014/main" id="{7BCB8392-3A87-A4B9-1005-1D6776C58139}"/>
                </a:ext>
              </a:extLst>
            </p:cNvPr>
            <p:cNvSpPr/>
            <p:nvPr/>
          </p:nvSpPr>
          <p:spPr>
            <a:xfrm rot="19226422">
              <a:off x="17068619" y="6751137"/>
              <a:ext cx="1030572" cy="676029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A120B031-7C07-6571-0A83-9AA4E3CE3B15}"/>
              </a:ext>
            </a:extLst>
          </p:cNvPr>
          <p:cNvGrpSpPr/>
          <p:nvPr/>
        </p:nvGrpSpPr>
        <p:grpSpPr>
          <a:xfrm>
            <a:off x="16657462" y="17764203"/>
            <a:ext cx="4322376" cy="4322376"/>
            <a:chOff x="1046372" y="5560313"/>
            <a:chExt cx="2564530" cy="2564530"/>
          </a:xfrm>
        </p:grpSpPr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6E2F9E9E-2BB5-D1BF-E585-1F3B9A8C73E6}"/>
                </a:ext>
              </a:extLst>
            </p:cNvPr>
            <p:cNvSpPr/>
            <p:nvPr/>
          </p:nvSpPr>
          <p:spPr>
            <a:xfrm rot="17920805">
              <a:off x="1046372" y="5560313"/>
              <a:ext cx="2564530" cy="2564530"/>
            </a:xfrm>
            <a:prstGeom prst="ellipse">
              <a:avLst/>
            </a:prstGeom>
            <a:solidFill>
              <a:srgbClr val="061B2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C5364CE1-21EC-4879-E940-485BC1EF3C7B}"/>
                </a:ext>
              </a:extLst>
            </p:cNvPr>
            <p:cNvSpPr/>
            <p:nvPr/>
          </p:nvSpPr>
          <p:spPr>
            <a:xfrm rot="17920805">
              <a:off x="1171122" y="5685064"/>
              <a:ext cx="2315028" cy="2315028"/>
            </a:xfrm>
            <a:prstGeom prst="ellipse">
              <a:avLst/>
            </a:prstGeom>
            <a:gradFill>
              <a:gsLst>
                <a:gs pos="14000">
                  <a:srgbClr val="030D11"/>
                </a:gs>
                <a:gs pos="90000">
                  <a:srgbClr val="211739"/>
                </a:gs>
                <a:gs pos="100000">
                  <a:srgbClr val="3E1B59"/>
                </a:gs>
                <a:gs pos="39000">
                  <a:srgbClr val="061B24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91" name="Picture 90" descr="A purple and pink alien creature&#10;&#10;AI-generated content may be incorrect.">
              <a:extLst>
                <a:ext uri="{FF2B5EF4-FFF2-40B4-BE49-F238E27FC236}">
                  <a16:creationId xmlns:a16="http://schemas.microsoft.com/office/drawing/2014/main" id="{FA717DB3-1329-359A-B020-E00DD36741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Blur radius="1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4153441">
              <a:off x="1783089" y="5903527"/>
              <a:ext cx="888509" cy="544449"/>
            </a:xfrm>
            <a:prstGeom prst="rect">
              <a:avLst/>
            </a:prstGeom>
          </p:spPr>
        </p:pic>
        <p:pic>
          <p:nvPicPr>
            <p:cNvPr id="92" name="Picture 91" descr="A purple and pink alien creature&#10;&#10;AI-generated content may be incorrect.">
              <a:extLst>
                <a:ext uri="{FF2B5EF4-FFF2-40B4-BE49-F238E27FC236}">
                  <a16:creationId xmlns:a16="http://schemas.microsoft.com/office/drawing/2014/main" id="{09EB1FFA-37B4-7CB7-60B4-D2065CF9488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Blur radius="1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247"/>
            <a:stretch>
              <a:fillRect/>
            </a:stretch>
          </p:blipFill>
          <p:spPr>
            <a:xfrm rot="6699603">
              <a:off x="2444603" y="6105023"/>
              <a:ext cx="1272430" cy="965536"/>
            </a:xfrm>
            <a:custGeom>
              <a:avLst/>
              <a:gdLst>
                <a:gd name="connsiteX0" fmla="*/ 0 w 1272430"/>
                <a:gd name="connsiteY0" fmla="*/ 965536 h 965536"/>
                <a:gd name="connsiteX1" fmla="*/ 1054 w 1272430"/>
                <a:gd name="connsiteY1" fmla="*/ 950687 h 965536"/>
                <a:gd name="connsiteX2" fmla="*/ 723404 w 1272430"/>
                <a:gd name="connsiteY2" fmla="*/ 12015 h 965536"/>
                <a:gd name="connsiteX3" fmla="*/ 758761 w 1272430"/>
                <a:gd name="connsiteY3" fmla="*/ 0 h 965536"/>
                <a:gd name="connsiteX4" fmla="*/ 1272430 w 1272430"/>
                <a:gd name="connsiteY4" fmla="*/ 0 h 965536"/>
                <a:gd name="connsiteX5" fmla="*/ 1272430 w 1272430"/>
                <a:gd name="connsiteY5" fmla="*/ 965536 h 965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2430" h="965536">
                  <a:moveTo>
                    <a:pt x="0" y="965536"/>
                  </a:moveTo>
                  <a:lnTo>
                    <a:pt x="1054" y="950687"/>
                  </a:lnTo>
                  <a:cubicBezTo>
                    <a:pt x="50046" y="542991"/>
                    <a:pt x="314935" y="174235"/>
                    <a:pt x="723404" y="12015"/>
                  </a:cubicBezTo>
                  <a:lnTo>
                    <a:pt x="758761" y="0"/>
                  </a:lnTo>
                  <a:lnTo>
                    <a:pt x="1272430" y="0"/>
                  </a:lnTo>
                  <a:lnTo>
                    <a:pt x="1272430" y="965536"/>
                  </a:lnTo>
                  <a:close/>
                </a:path>
              </a:pathLst>
            </a:custGeom>
          </p:spPr>
        </p:pic>
        <p:pic>
          <p:nvPicPr>
            <p:cNvPr id="93" name="Picture 92" descr="A purple and pink alien creature&#10;&#10;AI-generated content may be incorrect.">
              <a:extLst>
                <a:ext uri="{FF2B5EF4-FFF2-40B4-BE49-F238E27FC236}">
                  <a16:creationId xmlns:a16="http://schemas.microsoft.com/office/drawing/2014/main" id="{2B18DA0A-F847-7B4A-0EB6-8156FFC129F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06" r="9118"/>
            <a:stretch>
              <a:fillRect/>
            </a:stretch>
          </p:blipFill>
          <p:spPr>
            <a:xfrm>
              <a:off x="1171122" y="6175753"/>
              <a:ext cx="2315028" cy="1642320"/>
            </a:xfrm>
            <a:custGeom>
              <a:avLst/>
              <a:gdLst>
                <a:gd name="connsiteX0" fmla="*/ 314573 w 3429000"/>
                <a:gd name="connsiteY0" fmla="*/ 0 h 2432591"/>
                <a:gd name="connsiteX1" fmla="*/ 3114428 w 3429000"/>
                <a:gd name="connsiteY1" fmla="*/ 0 h 2432591"/>
                <a:gd name="connsiteX2" fmla="*/ 3136190 w 3429000"/>
                <a:gd name="connsiteY2" fmla="*/ 29103 h 2432591"/>
                <a:gd name="connsiteX3" fmla="*/ 3429000 w 3429000"/>
                <a:gd name="connsiteY3" fmla="*/ 987696 h 2432591"/>
                <a:gd name="connsiteX4" fmla="*/ 2673093 w 3429000"/>
                <a:gd name="connsiteY4" fmla="*/ 2409386 h 2432591"/>
                <a:gd name="connsiteX5" fmla="*/ 2634897 w 3429000"/>
                <a:gd name="connsiteY5" fmla="*/ 2432591 h 2432591"/>
                <a:gd name="connsiteX6" fmla="*/ 794103 w 3429000"/>
                <a:gd name="connsiteY6" fmla="*/ 2432591 h 2432591"/>
                <a:gd name="connsiteX7" fmla="*/ 755907 w 3429000"/>
                <a:gd name="connsiteY7" fmla="*/ 2409386 h 2432591"/>
                <a:gd name="connsiteX8" fmla="*/ 0 w 3429000"/>
                <a:gd name="connsiteY8" fmla="*/ 987696 h 2432591"/>
                <a:gd name="connsiteX9" fmla="*/ 292810 w 3429000"/>
                <a:gd name="connsiteY9" fmla="*/ 29103 h 2432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29000" h="2432591">
                  <a:moveTo>
                    <a:pt x="314573" y="0"/>
                  </a:moveTo>
                  <a:lnTo>
                    <a:pt x="3114428" y="0"/>
                  </a:lnTo>
                  <a:lnTo>
                    <a:pt x="3136190" y="29103"/>
                  </a:lnTo>
                  <a:cubicBezTo>
                    <a:pt x="3321055" y="302739"/>
                    <a:pt x="3429000" y="632612"/>
                    <a:pt x="3429000" y="987696"/>
                  </a:cubicBezTo>
                  <a:cubicBezTo>
                    <a:pt x="3429000" y="1579503"/>
                    <a:pt x="3129153" y="2101278"/>
                    <a:pt x="2673093" y="2409386"/>
                  </a:cubicBezTo>
                  <a:lnTo>
                    <a:pt x="2634897" y="2432591"/>
                  </a:lnTo>
                  <a:lnTo>
                    <a:pt x="794103" y="2432591"/>
                  </a:lnTo>
                  <a:lnTo>
                    <a:pt x="755907" y="2409386"/>
                  </a:lnTo>
                  <a:cubicBezTo>
                    <a:pt x="299847" y="2101278"/>
                    <a:pt x="0" y="1579503"/>
                    <a:pt x="0" y="987696"/>
                  </a:cubicBezTo>
                  <a:cubicBezTo>
                    <a:pt x="0" y="632612"/>
                    <a:pt x="107945" y="302739"/>
                    <a:pt x="292810" y="29103"/>
                  </a:cubicBezTo>
                  <a:close/>
                </a:path>
              </a:pathLst>
            </a:custGeom>
          </p:spPr>
        </p:pic>
      </p:grpSp>
      <p:pic>
        <p:nvPicPr>
          <p:cNvPr id="95" name="Picture 94" descr="A black and white logo&#10;&#10;AI-generated content may be incorrect.">
            <a:extLst>
              <a:ext uri="{FF2B5EF4-FFF2-40B4-BE49-F238E27FC236}">
                <a16:creationId xmlns:a16="http://schemas.microsoft.com/office/drawing/2014/main" id="{1037C243-5654-87CA-9A8D-4364D104758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422" y="5579607"/>
            <a:ext cx="414888" cy="414888"/>
          </a:xfrm>
          <a:prstGeom prst="rect">
            <a:avLst/>
          </a:prstGeom>
        </p:spPr>
      </p:pic>
      <p:pic>
        <p:nvPicPr>
          <p:cNvPr id="96" name="Picture 95" descr="A black and white logo&#10;&#10;AI-generated content may be incorrect.">
            <a:extLst>
              <a:ext uri="{FF2B5EF4-FFF2-40B4-BE49-F238E27FC236}">
                <a16:creationId xmlns:a16="http://schemas.microsoft.com/office/drawing/2014/main" id="{42277A5D-5BE7-B4C3-FD55-60741043432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8655" y="5579607"/>
            <a:ext cx="414888" cy="414888"/>
          </a:xfrm>
          <a:prstGeom prst="rect">
            <a:avLst/>
          </a:prstGeom>
        </p:spPr>
      </p:pic>
      <p:pic>
        <p:nvPicPr>
          <p:cNvPr id="97" name="Picture 96" descr="A black and white logo&#10;&#10;AI-generated content may be incorrect.">
            <a:extLst>
              <a:ext uri="{FF2B5EF4-FFF2-40B4-BE49-F238E27FC236}">
                <a16:creationId xmlns:a16="http://schemas.microsoft.com/office/drawing/2014/main" id="{8E4738A1-DE13-4C2B-6B67-1B6648E620A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422" y="8701842"/>
            <a:ext cx="414888" cy="414888"/>
          </a:xfrm>
          <a:prstGeom prst="rect">
            <a:avLst/>
          </a:prstGeom>
        </p:spPr>
      </p:pic>
      <p:pic>
        <p:nvPicPr>
          <p:cNvPr id="98" name="Picture 97" descr="A black and white logo&#10;&#10;AI-generated content may be incorrect.">
            <a:extLst>
              <a:ext uri="{FF2B5EF4-FFF2-40B4-BE49-F238E27FC236}">
                <a16:creationId xmlns:a16="http://schemas.microsoft.com/office/drawing/2014/main" id="{078EFB06-CBF0-1213-BA16-D6CBEFE06AD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8655" y="8701842"/>
            <a:ext cx="414888" cy="414888"/>
          </a:xfrm>
          <a:prstGeom prst="rect">
            <a:avLst/>
          </a:prstGeom>
        </p:spPr>
      </p:pic>
      <p:sp>
        <p:nvSpPr>
          <p:cNvPr id="106" name="Oval 105">
            <a:extLst>
              <a:ext uri="{FF2B5EF4-FFF2-40B4-BE49-F238E27FC236}">
                <a16:creationId xmlns:a16="http://schemas.microsoft.com/office/drawing/2014/main" id="{D151A9B3-715A-083D-E40E-D3087DACFD46}"/>
              </a:ext>
            </a:extLst>
          </p:cNvPr>
          <p:cNvSpPr/>
          <p:nvPr/>
        </p:nvSpPr>
        <p:spPr>
          <a:xfrm>
            <a:off x="6420189" y="5743377"/>
            <a:ext cx="3209586" cy="3209584"/>
          </a:xfrm>
          <a:prstGeom prst="ellipse">
            <a:avLst/>
          </a:prstGeom>
          <a:solidFill>
            <a:srgbClr val="030D1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F151447E-A45B-616C-39E2-51EE2DD63490}"/>
              </a:ext>
            </a:extLst>
          </p:cNvPr>
          <p:cNvGrpSpPr/>
          <p:nvPr/>
        </p:nvGrpSpPr>
        <p:grpSpPr>
          <a:xfrm>
            <a:off x="6256422" y="5579609"/>
            <a:ext cx="3537121" cy="3537121"/>
            <a:chOff x="6256422" y="5579609"/>
            <a:chExt cx="3537121" cy="3537121"/>
          </a:xfrm>
        </p:grpSpPr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9EB226C6-06AD-139C-D5AD-EF502AD06B34}"/>
                </a:ext>
              </a:extLst>
            </p:cNvPr>
            <p:cNvSpPr/>
            <p:nvPr/>
          </p:nvSpPr>
          <p:spPr>
            <a:xfrm>
              <a:off x="6256422" y="5579609"/>
              <a:ext cx="3537121" cy="3537121"/>
            </a:xfrm>
            <a:prstGeom prst="ellipse">
              <a:avLst/>
            </a:prstGeom>
            <a:solidFill>
              <a:srgbClr val="061B2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49" name="Picture 148" descr="A black background with white circles and pink lines&#10;&#10;AI-generated content may be incorrect.">
              <a:extLst>
                <a:ext uri="{FF2B5EF4-FFF2-40B4-BE49-F238E27FC236}">
                  <a16:creationId xmlns:a16="http://schemas.microsoft.com/office/drawing/2014/main" id="{276415B6-AC5C-01B9-0F70-C3C15DA36D7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alphaModFix amt="50000"/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artisticBlur radius="1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7" t="17365" b="15951"/>
            <a:stretch>
              <a:fillRect/>
            </a:stretch>
          </p:blipFill>
          <p:spPr>
            <a:xfrm>
              <a:off x="6417723" y="5743377"/>
              <a:ext cx="3206278" cy="3209584"/>
            </a:xfrm>
            <a:custGeom>
              <a:avLst/>
              <a:gdLst>
                <a:gd name="connsiteX0" fmla="*/ 1604793 w 3206278"/>
                <a:gd name="connsiteY0" fmla="*/ 0 h 3209584"/>
                <a:gd name="connsiteX1" fmla="*/ 3201301 w 3206278"/>
                <a:gd name="connsiteY1" fmla="*/ 1440712 h 3209584"/>
                <a:gd name="connsiteX2" fmla="*/ 3206278 w 3206278"/>
                <a:gd name="connsiteY2" fmla="*/ 1539282 h 3209584"/>
                <a:gd name="connsiteX3" fmla="*/ 3206278 w 3206278"/>
                <a:gd name="connsiteY3" fmla="*/ 1670302 h 3209584"/>
                <a:gd name="connsiteX4" fmla="*/ 3201301 w 3206278"/>
                <a:gd name="connsiteY4" fmla="*/ 1768873 h 3209584"/>
                <a:gd name="connsiteX5" fmla="*/ 1604793 w 3206278"/>
                <a:gd name="connsiteY5" fmla="*/ 3209584 h 3209584"/>
                <a:gd name="connsiteX6" fmla="*/ 0 w 3206278"/>
                <a:gd name="connsiteY6" fmla="*/ 1604792 h 3209584"/>
                <a:gd name="connsiteX7" fmla="*/ 1604793 w 3206278"/>
                <a:gd name="connsiteY7" fmla="*/ 0 h 3209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06278" h="3209584">
                  <a:moveTo>
                    <a:pt x="1604793" y="0"/>
                  </a:moveTo>
                  <a:cubicBezTo>
                    <a:pt x="2435702" y="0"/>
                    <a:pt x="3119119" y="631486"/>
                    <a:pt x="3201301" y="1440712"/>
                  </a:cubicBezTo>
                  <a:lnTo>
                    <a:pt x="3206278" y="1539282"/>
                  </a:lnTo>
                  <a:lnTo>
                    <a:pt x="3206278" y="1670302"/>
                  </a:lnTo>
                  <a:lnTo>
                    <a:pt x="3201301" y="1768873"/>
                  </a:lnTo>
                  <a:cubicBezTo>
                    <a:pt x="3119119" y="2578099"/>
                    <a:pt x="2435702" y="3209584"/>
                    <a:pt x="1604793" y="3209584"/>
                  </a:cubicBezTo>
                  <a:cubicBezTo>
                    <a:pt x="718490" y="3209584"/>
                    <a:pt x="0" y="2491094"/>
                    <a:pt x="0" y="1604792"/>
                  </a:cubicBezTo>
                  <a:cubicBezTo>
                    <a:pt x="0" y="718490"/>
                    <a:pt x="718490" y="0"/>
                    <a:pt x="1604793" y="0"/>
                  </a:cubicBezTo>
                  <a:close/>
                </a:path>
              </a:pathLst>
            </a:custGeom>
          </p:spPr>
        </p:pic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00C7B1CA-42B0-3459-F6FB-6B496A4B74CA}"/>
                </a:ext>
              </a:extLst>
            </p:cNvPr>
            <p:cNvCxnSpPr>
              <a:cxnSpLocks/>
              <a:stCxn id="107" idx="2"/>
            </p:cNvCxnSpPr>
            <p:nvPr/>
          </p:nvCxnSpPr>
          <p:spPr>
            <a:xfrm flipH="1">
              <a:off x="7148518" y="7348169"/>
              <a:ext cx="314420" cy="0"/>
            </a:xfrm>
            <a:prstGeom prst="line">
              <a:avLst/>
            </a:prstGeom>
            <a:ln w="38100" cap="rnd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735BDF81-14BA-1933-454B-991C90915A28}"/>
                </a:ext>
              </a:extLst>
            </p:cNvPr>
            <p:cNvSpPr txBox="1"/>
            <p:nvPr/>
          </p:nvSpPr>
          <p:spPr>
            <a:xfrm>
              <a:off x="9254315" y="7129494"/>
              <a:ext cx="2888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schemeClr val="bg1"/>
                  </a:solidFill>
                  <a:latin typeface="Google Sans"/>
                </a:rPr>
                <a:t>y</a:t>
              </a:r>
              <a:endParaRPr lang="en-GB" dirty="0">
                <a:solidFill>
                  <a:schemeClr val="bg1"/>
                </a:solidFill>
              </a:endParaRP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6370EB09-72A7-B334-CE72-EBEB5F505E10}"/>
                </a:ext>
              </a:extLst>
            </p:cNvPr>
            <p:cNvCxnSpPr>
              <a:cxnSpLocks/>
              <a:stCxn id="107" idx="0"/>
            </p:cNvCxnSpPr>
            <p:nvPr/>
          </p:nvCxnSpPr>
          <p:spPr>
            <a:xfrm flipV="1">
              <a:off x="7719945" y="6808010"/>
              <a:ext cx="0" cy="283153"/>
            </a:xfrm>
            <a:prstGeom prst="line">
              <a:avLst/>
            </a:prstGeom>
            <a:ln w="38100" cap="rnd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DE24E969-D1A8-7F9D-B928-B858FC327D4A}"/>
                </a:ext>
              </a:extLst>
            </p:cNvPr>
            <p:cNvSpPr txBox="1"/>
            <p:nvPr/>
          </p:nvSpPr>
          <p:spPr>
            <a:xfrm>
              <a:off x="7561134" y="6395589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schemeClr val="bg1"/>
                  </a:solidFill>
                  <a:latin typeface="Google Sans"/>
                </a:rPr>
                <a:t>b</a:t>
              </a:r>
              <a:endParaRPr lang="en-GB" dirty="0">
                <a:solidFill>
                  <a:schemeClr val="bg1"/>
                </a:solidFill>
              </a:endParaRPr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F9AAE880-9D83-9A19-3E1D-AFD0A726669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87062" y="7348204"/>
              <a:ext cx="422370" cy="0"/>
            </a:xfrm>
            <a:prstGeom prst="line">
              <a:avLst/>
            </a:prstGeom>
            <a:ln w="38100" cap="rnd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DB360E3-DA51-5880-86AA-EDD2E0C0A649}"/>
                </a:ext>
              </a:extLst>
            </p:cNvPr>
            <p:cNvGrpSpPr/>
            <p:nvPr/>
          </p:nvGrpSpPr>
          <p:grpSpPr>
            <a:xfrm>
              <a:off x="7462938" y="7091163"/>
              <a:ext cx="1324124" cy="514012"/>
              <a:chOff x="7339350" y="7091163"/>
              <a:chExt cx="1324124" cy="514012"/>
            </a:xfrm>
          </p:grpSpPr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F144A70E-849F-B25E-E760-2814B709AB74}"/>
                  </a:ext>
                </a:extLst>
              </p:cNvPr>
              <p:cNvCxnSpPr>
                <a:cxnSpLocks/>
                <a:stCxn id="55" idx="2"/>
                <a:endCxn id="107" idx="6"/>
              </p:cNvCxnSpPr>
              <p:nvPr/>
            </p:nvCxnSpPr>
            <p:spPr>
              <a:xfrm flipH="1">
                <a:off x="7853364" y="7348169"/>
                <a:ext cx="296096" cy="0"/>
              </a:xfrm>
              <a:prstGeom prst="line">
                <a:avLst/>
              </a:prstGeom>
              <a:ln w="38100" cap="rnd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B966A59B-480C-017B-27BA-0A356AF71C26}"/>
                  </a:ext>
                </a:extLst>
              </p:cNvPr>
              <p:cNvGrpSpPr/>
              <p:nvPr/>
            </p:nvGrpSpPr>
            <p:grpSpPr>
              <a:xfrm>
                <a:off x="7339350" y="7091163"/>
                <a:ext cx="514014" cy="514012"/>
                <a:chOff x="7767975" y="7091163"/>
                <a:chExt cx="514014" cy="514012"/>
              </a:xfrm>
            </p:grpSpPr>
            <p:sp>
              <p:nvSpPr>
                <p:cNvPr id="107" name="Oval 106">
                  <a:extLst>
                    <a:ext uri="{FF2B5EF4-FFF2-40B4-BE49-F238E27FC236}">
                      <a16:creationId xmlns:a16="http://schemas.microsoft.com/office/drawing/2014/main" id="{E58E57FB-DB07-3A2C-EF37-2BF806343BD5}"/>
                    </a:ext>
                  </a:extLst>
                </p:cNvPr>
                <p:cNvSpPr/>
                <p:nvPr/>
              </p:nvSpPr>
              <p:spPr>
                <a:xfrm>
                  <a:off x="7767975" y="7091163"/>
                  <a:ext cx="514014" cy="514012"/>
                </a:xfrm>
                <a:prstGeom prst="ellipse">
                  <a:avLst/>
                </a:prstGeom>
                <a:solidFill>
                  <a:schemeClr val="tx1"/>
                </a:solidFill>
                <a:ln w="381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3A636A3E-E393-7183-509B-CDEF3DF8A994}"/>
                    </a:ext>
                  </a:extLst>
                </p:cNvPr>
                <p:cNvSpPr txBox="1"/>
                <p:nvPr/>
              </p:nvSpPr>
              <p:spPr>
                <a:xfrm>
                  <a:off x="7854950" y="7114397"/>
                  <a:ext cx="328936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l-GR" sz="2400" i="0" dirty="0">
                      <a:solidFill>
                        <a:schemeClr val="bg1"/>
                      </a:solidFill>
                      <a:effectLst/>
                      <a:latin typeface="Google Sans"/>
                    </a:rPr>
                    <a:t>Σ</a:t>
                  </a:r>
                  <a:endParaRPr lang="en-GB" sz="2400" dirty="0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CD0D3D7F-F52C-9AE0-DFB5-0C1801FB4B00}"/>
                  </a:ext>
                </a:extLst>
              </p:cNvPr>
              <p:cNvGrpSpPr/>
              <p:nvPr/>
            </p:nvGrpSpPr>
            <p:grpSpPr>
              <a:xfrm>
                <a:off x="8149460" y="7091163"/>
                <a:ext cx="514014" cy="514012"/>
                <a:chOff x="8392301" y="7491044"/>
                <a:chExt cx="514014" cy="514012"/>
              </a:xfrm>
            </p:grpSpPr>
            <p:sp>
              <p:nvSpPr>
                <p:cNvPr id="55" name="Oval 54">
                  <a:extLst>
                    <a:ext uri="{FF2B5EF4-FFF2-40B4-BE49-F238E27FC236}">
                      <a16:creationId xmlns:a16="http://schemas.microsoft.com/office/drawing/2014/main" id="{8DC52435-7C11-C0BE-002B-6239AFFD0533}"/>
                    </a:ext>
                  </a:extLst>
                </p:cNvPr>
                <p:cNvSpPr/>
                <p:nvPr/>
              </p:nvSpPr>
              <p:spPr>
                <a:xfrm>
                  <a:off x="8392301" y="7491044"/>
                  <a:ext cx="514014" cy="514012"/>
                </a:xfrm>
                <a:prstGeom prst="ellipse">
                  <a:avLst/>
                </a:prstGeom>
                <a:solidFill>
                  <a:schemeClr val="tx1"/>
                </a:solidFill>
                <a:ln w="381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6" name="Freeform: Shape 55">
                  <a:extLst>
                    <a:ext uri="{FF2B5EF4-FFF2-40B4-BE49-F238E27FC236}">
                      <a16:creationId xmlns:a16="http://schemas.microsoft.com/office/drawing/2014/main" id="{137EE3D9-B013-421B-DA74-4C1B3902D5D2}"/>
                    </a:ext>
                  </a:extLst>
                </p:cNvPr>
                <p:cNvSpPr/>
                <p:nvPr/>
              </p:nvSpPr>
              <p:spPr>
                <a:xfrm>
                  <a:off x="8543131" y="7620000"/>
                  <a:ext cx="200025" cy="263525"/>
                </a:xfrm>
                <a:custGeom>
                  <a:avLst/>
                  <a:gdLst>
                    <a:gd name="connsiteX0" fmla="*/ 0 w 882444"/>
                    <a:gd name="connsiteY0" fmla="*/ 802459 h 802459"/>
                    <a:gd name="connsiteX1" fmla="*/ 711200 w 882444"/>
                    <a:gd name="connsiteY1" fmla="*/ 40459 h 802459"/>
                    <a:gd name="connsiteX2" fmla="*/ 879475 w 882444"/>
                    <a:gd name="connsiteY2" fmla="*/ 103959 h 802459"/>
                    <a:gd name="connsiteX3" fmla="*/ 815975 w 882444"/>
                    <a:gd name="connsiteY3" fmla="*/ 94434 h 802459"/>
                    <a:gd name="connsiteX4" fmla="*/ 781050 w 882444"/>
                    <a:gd name="connsiteY4" fmla="*/ 148409 h 802459"/>
                    <a:gd name="connsiteX0" fmla="*/ 0 w 880514"/>
                    <a:gd name="connsiteY0" fmla="*/ 803779 h 803779"/>
                    <a:gd name="connsiteX1" fmla="*/ 711200 w 880514"/>
                    <a:gd name="connsiteY1" fmla="*/ 41779 h 803779"/>
                    <a:gd name="connsiteX2" fmla="*/ 879475 w 880514"/>
                    <a:gd name="connsiteY2" fmla="*/ 105279 h 803779"/>
                    <a:gd name="connsiteX3" fmla="*/ 781050 w 880514"/>
                    <a:gd name="connsiteY3" fmla="*/ 149729 h 803779"/>
                    <a:gd name="connsiteX0" fmla="*/ 0 w 789503"/>
                    <a:gd name="connsiteY0" fmla="*/ 794952 h 794952"/>
                    <a:gd name="connsiteX1" fmla="*/ 711200 w 789503"/>
                    <a:gd name="connsiteY1" fmla="*/ 32952 h 794952"/>
                    <a:gd name="connsiteX2" fmla="*/ 781050 w 789503"/>
                    <a:gd name="connsiteY2" fmla="*/ 140902 h 794952"/>
                    <a:gd name="connsiteX0" fmla="*/ 0 w 711200"/>
                    <a:gd name="connsiteY0" fmla="*/ 762000 h 762000"/>
                    <a:gd name="connsiteX1" fmla="*/ 711200 w 711200"/>
                    <a:gd name="connsiteY1" fmla="*/ 0 h 762000"/>
                    <a:gd name="connsiteX0" fmla="*/ 0 w 711200"/>
                    <a:gd name="connsiteY0" fmla="*/ 762000 h 762000"/>
                    <a:gd name="connsiteX1" fmla="*/ 377826 w 711200"/>
                    <a:gd name="connsiteY1" fmla="*/ 50799 h 762000"/>
                    <a:gd name="connsiteX2" fmla="*/ 711200 w 711200"/>
                    <a:gd name="connsiteY2" fmla="*/ 0 h 762000"/>
                    <a:gd name="connsiteX0" fmla="*/ 0 w 711200"/>
                    <a:gd name="connsiteY0" fmla="*/ 762000 h 762000"/>
                    <a:gd name="connsiteX1" fmla="*/ 711200 w 711200"/>
                    <a:gd name="connsiteY1" fmla="*/ 0 h 762000"/>
                    <a:gd name="connsiteX0" fmla="*/ 0 w 711200"/>
                    <a:gd name="connsiteY0" fmla="*/ 762000 h 762000"/>
                    <a:gd name="connsiteX1" fmla="*/ 711200 w 711200"/>
                    <a:gd name="connsiteY1" fmla="*/ 0 h 762000"/>
                    <a:gd name="connsiteX0" fmla="*/ 0 w 711200"/>
                    <a:gd name="connsiteY0" fmla="*/ 762000 h 762000"/>
                    <a:gd name="connsiteX1" fmla="*/ 711200 w 711200"/>
                    <a:gd name="connsiteY1" fmla="*/ 0 h 762000"/>
                    <a:gd name="connsiteX0" fmla="*/ 0 w 438150"/>
                    <a:gd name="connsiteY0" fmla="*/ 485775 h 485775"/>
                    <a:gd name="connsiteX1" fmla="*/ 438150 w 438150"/>
                    <a:gd name="connsiteY1" fmla="*/ 0 h 485775"/>
                    <a:gd name="connsiteX0" fmla="*/ 2660131 w 2705655"/>
                    <a:gd name="connsiteY0" fmla="*/ 1066800 h 1066800"/>
                    <a:gd name="connsiteX1" fmla="*/ 31231 w 2705655"/>
                    <a:gd name="connsiteY1" fmla="*/ 0 h 1066800"/>
                    <a:gd name="connsiteX0" fmla="*/ 0 w 222250"/>
                    <a:gd name="connsiteY0" fmla="*/ 307975 h 307975"/>
                    <a:gd name="connsiteX1" fmla="*/ 222250 w 222250"/>
                    <a:gd name="connsiteY1" fmla="*/ 0 h 307975"/>
                    <a:gd name="connsiteX0" fmla="*/ 0 w 222250"/>
                    <a:gd name="connsiteY0" fmla="*/ 307975 h 307975"/>
                    <a:gd name="connsiteX1" fmla="*/ 222250 w 222250"/>
                    <a:gd name="connsiteY1" fmla="*/ 0 h 307975"/>
                    <a:gd name="connsiteX0" fmla="*/ 0 w 222250"/>
                    <a:gd name="connsiteY0" fmla="*/ 307975 h 307999"/>
                    <a:gd name="connsiteX1" fmla="*/ 222250 w 222250"/>
                    <a:gd name="connsiteY1" fmla="*/ 0 h 307999"/>
                    <a:gd name="connsiteX0" fmla="*/ 0 w 222250"/>
                    <a:gd name="connsiteY0" fmla="*/ 307975 h 308123"/>
                    <a:gd name="connsiteX1" fmla="*/ 222250 w 222250"/>
                    <a:gd name="connsiteY1" fmla="*/ 0 h 308123"/>
                    <a:gd name="connsiteX0" fmla="*/ 0 w 222250"/>
                    <a:gd name="connsiteY0" fmla="*/ 307975 h 308123"/>
                    <a:gd name="connsiteX1" fmla="*/ 222250 w 222250"/>
                    <a:gd name="connsiteY1" fmla="*/ 0 h 308123"/>
                    <a:gd name="connsiteX0" fmla="*/ 0 w 222250"/>
                    <a:gd name="connsiteY0" fmla="*/ 308148 h 308291"/>
                    <a:gd name="connsiteX1" fmla="*/ 222250 w 222250"/>
                    <a:gd name="connsiteY1" fmla="*/ 173 h 308291"/>
                    <a:gd name="connsiteX0" fmla="*/ 0 w 222250"/>
                    <a:gd name="connsiteY0" fmla="*/ 308156 h 308156"/>
                    <a:gd name="connsiteX1" fmla="*/ 222250 w 222250"/>
                    <a:gd name="connsiteY1" fmla="*/ 181 h 308156"/>
                    <a:gd name="connsiteX0" fmla="*/ 0 w 222250"/>
                    <a:gd name="connsiteY0" fmla="*/ 308156 h 308156"/>
                    <a:gd name="connsiteX1" fmla="*/ 222250 w 222250"/>
                    <a:gd name="connsiteY1" fmla="*/ 181 h 308156"/>
                    <a:gd name="connsiteX0" fmla="*/ 0 w 222250"/>
                    <a:gd name="connsiteY0" fmla="*/ 308156 h 308156"/>
                    <a:gd name="connsiteX1" fmla="*/ 222250 w 222250"/>
                    <a:gd name="connsiteY1" fmla="*/ 181 h 308156"/>
                    <a:gd name="connsiteX0" fmla="*/ 0 w 209550"/>
                    <a:gd name="connsiteY0" fmla="*/ 285945 h 285945"/>
                    <a:gd name="connsiteX1" fmla="*/ 209550 w 209550"/>
                    <a:gd name="connsiteY1" fmla="*/ 195 h 285945"/>
                    <a:gd name="connsiteX0" fmla="*/ 0 w 196850"/>
                    <a:gd name="connsiteY0" fmla="*/ 263737 h 263737"/>
                    <a:gd name="connsiteX1" fmla="*/ 196850 w 196850"/>
                    <a:gd name="connsiteY1" fmla="*/ 212 h 263737"/>
                    <a:gd name="connsiteX0" fmla="*/ 0 w 180975"/>
                    <a:gd name="connsiteY0" fmla="*/ 263737 h 263737"/>
                    <a:gd name="connsiteX1" fmla="*/ 180975 w 180975"/>
                    <a:gd name="connsiteY1" fmla="*/ 212 h 263737"/>
                    <a:gd name="connsiteX0" fmla="*/ 0 w 200025"/>
                    <a:gd name="connsiteY0" fmla="*/ 263737 h 263737"/>
                    <a:gd name="connsiteX1" fmla="*/ 200025 w 200025"/>
                    <a:gd name="connsiteY1" fmla="*/ 212 h 263737"/>
                    <a:gd name="connsiteX0" fmla="*/ 0 w 200025"/>
                    <a:gd name="connsiteY0" fmla="*/ 263525 h 263525"/>
                    <a:gd name="connsiteX1" fmla="*/ 200025 w 200025"/>
                    <a:gd name="connsiteY1" fmla="*/ 0 h 263525"/>
                    <a:gd name="connsiteX0" fmla="*/ 0 w 200025"/>
                    <a:gd name="connsiteY0" fmla="*/ 263525 h 263525"/>
                    <a:gd name="connsiteX1" fmla="*/ 200025 w 200025"/>
                    <a:gd name="connsiteY1" fmla="*/ 0 h 263525"/>
                    <a:gd name="connsiteX0" fmla="*/ 0 w 200025"/>
                    <a:gd name="connsiteY0" fmla="*/ 263525 h 263525"/>
                    <a:gd name="connsiteX1" fmla="*/ 200025 w 200025"/>
                    <a:gd name="connsiteY1" fmla="*/ 0 h 263525"/>
                    <a:gd name="connsiteX0" fmla="*/ 0 w 200025"/>
                    <a:gd name="connsiteY0" fmla="*/ 263525 h 263525"/>
                    <a:gd name="connsiteX1" fmla="*/ 200025 w 200025"/>
                    <a:gd name="connsiteY1" fmla="*/ 0 h 263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00025" h="263525">
                      <a:moveTo>
                        <a:pt x="0" y="263525"/>
                      </a:moveTo>
                      <a:cubicBezTo>
                        <a:pt x="98162" y="258762"/>
                        <a:pt x="105833" y="794"/>
                        <a:pt x="200025" y="0"/>
                      </a:cubicBezTo>
                    </a:path>
                  </a:pathLst>
                </a:custGeom>
                <a:noFill/>
                <a:ln w="25400" cap="rnd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52DD3082-CF90-0A2D-6092-34D31869BA91}"/>
                </a:ext>
              </a:extLst>
            </p:cNvPr>
            <p:cNvGrpSpPr/>
            <p:nvPr/>
          </p:nvGrpSpPr>
          <p:grpSpPr>
            <a:xfrm>
              <a:off x="6666272" y="6706940"/>
              <a:ext cx="346601" cy="1202080"/>
              <a:chOff x="6566254" y="6662490"/>
              <a:chExt cx="346601" cy="1202080"/>
            </a:xfrm>
          </p:grpSpPr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08207769-F08F-3DCA-765C-B1FDE5929770}"/>
                  </a:ext>
                </a:extLst>
              </p:cNvPr>
              <p:cNvSpPr txBox="1"/>
              <p:nvPr/>
            </p:nvSpPr>
            <p:spPr>
              <a:xfrm>
                <a:off x="6566254" y="6662490"/>
                <a:ext cx="34176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600" i="0" dirty="0">
                    <a:solidFill>
                      <a:schemeClr val="bg1"/>
                    </a:solidFill>
                    <a:effectLst/>
                    <a:latin typeface="Google Sans"/>
                  </a:rPr>
                  <a:t>x</a:t>
                </a:r>
                <a:r>
                  <a:rPr lang="en-GB" sz="1600" i="0" baseline="-25000" dirty="0">
                    <a:solidFill>
                      <a:schemeClr val="bg1"/>
                    </a:solidFill>
                    <a:effectLst/>
                    <a:latin typeface="Google Sans"/>
                  </a:rPr>
                  <a:t>0</a:t>
                </a:r>
                <a:endParaRPr lang="en-GB" sz="2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05A3140E-CCD2-AD42-66B2-2905E1C3A07A}"/>
                  </a:ext>
                </a:extLst>
              </p:cNvPr>
              <p:cNvSpPr txBox="1"/>
              <p:nvPr/>
            </p:nvSpPr>
            <p:spPr>
              <a:xfrm>
                <a:off x="6566254" y="6908068"/>
                <a:ext cx="34176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600" i="0" dirty="0">
                    <a:solidFill>
                      <a:schemeClr val="bg1"/>
                    </a:solidFill>
                    <a:effectLst/>
                    <a:latin typeface="Google Sans"/>
                  </a:rPr>
                  <a:t>x</a:t>
                </a:r>
                <a:r>
                  <a:rPr lang="en-GB" sz="1600" baseline="-25000" dirty="0">
                    <a:solidFill>
                      <a:schemeClr val="bg1"/>
                    </a:solidFill>
                    <a:latin typeface="Google Sans"/>
                  </a:rPr>
                  <a:t>1</a:t>
                </a:r>
                <a:endParaRPr lang="en-GB" sz="2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6E068C99-B5B1-CCFE-9C4D-877C568819CB}"/>
                  </a:ext>
                </a:extLst>
              </p:cNvPr>
              <p:cNvSpPr txBox="1"/>
              <p:nvPr/>
            </p:nvSpPr>
            <p:spPr>
              <a:xfrm>
                <a:off x="6567889" y="7526016"/>
                <a:ext cx="34496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600" i="0" dirty="0">
                    <a:solidFill>
                      <a:schemeClr val="bg1"/>
                    </a:solidFill>
                    <a:effectLst/>
                    <a:latin typeface="Google Sans"/>
                  </a:rPr>
                  <a:t>x</a:t>
                </a:r>
                <a:r>
                  <a:rPr lang="en-GB" sz="1600" i="0" baseline="-25000" dirty="0">
                    <a:solidFill>
                      <a:schemeClr val="bg1"/>
                    </a:solidFill>
                    <a:effectLst/>
                    <a:latin typeface="Google Sans"/>
                  </a:rPr>
                  <a:t>n</a:t>
                </a:r>
                <a:endParaRPr lang="en-GB" sz="2400" dirty="0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F4EAD7B3-41E2-9F62-3938-2C5509BC6793}"/>
                  </a:ext>
                </a:extLst>
              </p:cNvPr>
              <p:cNvGrpSpPr/>
              <p:nvPr/>
            </p:nvGrpSpPr>
            <p:grpSpPr>
              <a:xfrm>
                <a:off x="6600166" y="7060465"/>
                <a:ext cx="236751" cy="570427"/>
                <a:chOff x="6612866" y="7047765"/>
                <a:chExt cx="236751" cy="570427"/>
              </a:xfrm>
            </p:grpSpPr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B7D7DB61-8A87-14EE-0215-DE4268A28E4A}"/>
                    </a:ext>
                  </a:extLst>
                </p:cNvPr>
                <p:cNvSpPr txBox="1"/>
                <p:nvPr/>
              </p:nvSpPr>
              <p:spPr>
                <a:xfrm>
                  <a:off x="6613652" y="7047765"/>
                  <a:ext cx="235962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1600" i="0" dirty="0">
                      <a:solidFill>
                        <a:schemeClr val="bg1"/>
                      </a:solidFill>
                      <a:effectLst/>
                      <a:latin typeface="Google Sans"/>
                    </a:rPr>
                    <a:t>.</a:t>
                  </a:r>
                  <a:endParaRPr lang="en-GB" sz="24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EE973AEE-E7DA-7A96-A3E5-91EAA61DA1F6}"/>
                    </a:ext>
                  </a:extLst>
                </p:cNvPr>
                <p:cNvSpPr txBox="1"/>
                <p:nvPr/>
              </p:nvSpPr>
              <p:spPr>
                <a:xfrm>
                  <a:off x="6613655" y="7160272"/>
                  <a:ext cx="235962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1600" i="0" dirty="0">
                      <a:solidFill>
                        <a:schemeClr val="bg1"/>
                      </a:solidFill>
                      <a:effectLst/>
                      <a:latin typeface="Google Sans"/>
                    </a:rPr>
                    <a:t>.</a:t>
                  </a:r>
                  <a:endParaRPr lang="en-GB" sz="24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E8F47066-DD96-BC7F-38E2-C8DE9980D017}"/>
                    </a:ext>
                  </a:extLst>
                </p:cNvPr>
                <p:cNvSpPr txBox="1"/>
                <p:nvPr/>
              </p:nvSpPr>
              <p:spPr>
                <a:xfrm>
                  <a:off x="6612866" y="7279638"/>
                  <a:ext cx="235962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1600" i="0" dirty="0">
                      <a:solidFill>
                        <a:schemeClr val="bg1"/>
                      </a:solidFill>
                      <a:effectLst/>
                      <a:latin typeface="Google Sans"/>
                    </a:rPr>
                    <a:t>.</a:t>
                  </a:r>
                  <a:endParaRPr lang="en-GB" sz="2400" dirty="0">
                    <a:solidFill>
                      <a:schemeClr val="bg1"/>
                    </a:solidFill>
                  </a:endParaRPr>
                </a:p>
              </p:txBody>
            </p:sp>
          </p:grpSp>
        </p:grpSp>
      </p:grp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C5DFF2C6-C81C-65F1-1EBD-48E4D71F5104}"/>
              </a:ext>
            </a:extLst>
          </p:cNvPr>
          <p:cNvCxnSpPr>
            <a:stCxn id="70" idx="6"/>
            <a:endCxn id="76" idx="2"/>
          </p:cNvCxnSpPr>
          <p:nvPr/>
        </p:nvCxnSpPr>
        <p:spPr>
          <a:xfrm flipV="1">
            <a:off x="3262893" y="10820391"/>
            <a:ext cx="546329" cy="579793"/>
          </a:xfrm>
          <a:prstGeom prst="line">
            <a:avLst/>
          </a:prstGeom>
          <a:ln w="28575">
            <a:solidFill>
              <a:srgbClr val="E0445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770A79E2-7F7D-34F6-283E-82E5E245F305}"/>
              </a:ext>
            </a:extLst>
          </p:cNvPr>
          <p:cNvCxnSpPr>
            <a:cxnSpLocks/>
            <a:stCxn id="75" idx="2"/>
            <a:endCxn id="70" idx="6"/>
          </p:cNvCxnSpPr>
          <p:nvPr/>
        </p:nvCxnSpPr>
        <p:spPr>
          <a:xfrm flipH="1" flipV="1">
            <a:off x="3262893" y="11400184"/>
            <a:ext cx="551189" cy="533800"/>
          </a:xfrm>
          <a:prstGeom prst="line">
            <a:avLst/>
          </a:prstGeom>
          <a:ln w="28575">
            <a:solidFill>
              <a:srgbClr val="E0445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CFAD9795-757B-3D46-50B1-39F0CCF1A488}"/>
              </a:ext>
            </a:extLst>
          </p:cNvPr>
          <p:cNvCxnSpPr>
            <a:cxnSpLocks/>
            <a:stCxn id="73" idx="2"/>
          </p:cNvCxnSpPr>
          <p:nvPr/>
        </p:nvCxnSpPr>
        <p:spPr>
          <a:xfrm flipH="1" flipV="1">
            <a:off x="3260463" y="11406711"/>
            <a:ext cx="556953" cy="1635788"/>
          </a:xfrm>
          <a:prstGeom prst="line">
            <a:avLst/>
          </a:prstGeom>
          <a:ln w="28575">
            <a:solidFill>
              <a:srgbClr val="E0445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6926E5F8-ECC4-4EA4-0121-33799B51A4CA}"/>
              </a:ext>
            </a:extLst>
          </p:cNvPr>
          <p:cNvCxnSpPr>
            <a:cxnSpLocks/>
            <a:stCxn id="71" idx="2"/>
            <a:endCxn id="70" idx="6"/>
          </p:cNvCxnSpPr>
          <p:nvPr/>
        </p:nvCxnSpPr>
        <p:spPr>
          <a:xfrm flipH="1" flipV="1">
            <a:off x="3262893" y="11400184"/>
            <a:ext cx="554333" cy="2748921"/>
          </a:xfrm>
          <a:prstGeom prst="line">
            <a:avLst/>
          </a:prstGeom>
          <a:ln w="28575">
            <a:solidFill>
              <a:srgbClr val="D094B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F91305D6-073E-A10E-7D06-D09AE21C109D}"/>
              </a:ext>
            </a:extLst>
          </p:cNvPr>
          <p:cNvCxnSpPr>
            <a:cxnSpLocks/>
            <a:stCxn id="75" idx="2"/>
          </p:cNvCxnSpPr>
          <p:nvPr/>
        </p:nvCxnSpPr>
        <p:spPr>
          <a:xfrm flipH="1">
            <a:off x="3264370" y="11933984"/>
            <a:ext cx="549712" cy="579793"/>
          </a:xfrm>
          <a:prstGeom prst="line">
            <a:avLst/>
          </a:prstGeom>
          <a:ln w="28575">
            <a:solidFill>
              <a:srgbClr val="E0445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D035F36B-7207-9F25-E887-165BB0FEF197}"/>
              </a:ext>
            </a:extLst>
          </p:cNvPr>
          <p:cNvCxnSpPr>
            <a:cxnSpLocks/>
            <a:stCxn id="76" idx="2"/>
            <a:endCxn id="69" idx="6"/>
          </p:cNvCxnSpPr>
          <p:nvPr/>
        </p:nvCxnSpPr>
        <p:spPr>
          <a:xfrm flipH="1">
            <a:off x="3266227" y="10820391"/>
            <a:ext cx="542995" cy="1688308"/>
          </a:xfrm>
          <a:prstGeom prst="line">
            <a:avLst/>
          </a:prstGeom>
          <a:ln w="28575">
            <a:solidFill>
              <a:srgbClr val="D094B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C9427CC9-7E48-A612-6AD1-07333EF5DE6F}"/>
              </a:ext>
            </a:extLst>
          </p:cNvPr>
          <p:cNvCxnSpPr>
            <a:cxnSpLocks/>
            <a:stCxn id="73" idx="2"/>
          </p:cNvCxnSpPr>
          <p:nvPr/>
        </p:nvCxnSpPr>
        <p:spPr>
          <a:xfrm flipH="1" flipV="1">
            <a:off x="3267753" y="12508699"/>
            <a:ext cx="549663" cy="533800"/>
          </a:xfrm>
          <a:prstGeom prst="line">
            <a:avLst/>
          </a:prstGeom>
          <a:ln w="28575">
            <a:solidFill>
              <a:srgbClr val="E0445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86EC0DAD-15E3-D962-2DC5-B32D1FB5112D}"/>
              </a:ext>
            </a:extLst>
          </p:cNvPr>
          <p:cNvCxnSpPr>
            <a:cxnSpLocks/>
            <a:stCxn id="71" idx="2"/>
            <a:endCxn id="69" idx="6"/>
          </p:cNvCxnSpPr>
          <p:nvPr/>
        </p:nvCxnSpPr>
        <p:spPr>
          <a:xfrm flipH="1" flipV="1">
            <a:off x="3266227" y="12508699"/>
            <a:ext cx="550999" cy="1640406"/>
          </a:xfrm>
          <a:prstGeom prst="line">
            <a:avLst/>
          </a:prstGeom>
          <a:ln w="28575">
            <a:solidFill>
              <a:srgbClr val="E0445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107E334A-4CA5-F229-2118-5B60E501214E}"/>
              </a:ext>
            </a:extLst>
          </p:cNvPr>
          <p:cNvCxnSpPr>
            <a:cxnSpLocks/>
            <a:stCxn id="71" idx="2"/>
            <a:endCxn id="67" idx="6"/>
          </p:cNvCxnSpPr>
          <p:nvPr/>
        </p:nvCxnSpPr>
        <p:spPr>
          <a:xfrm flipH="1" flipV="1">
            <a:off x="3266037" y="13615305"/>
            <a:ext cx="551189" cy="533800"/>
          </a:xfrm>
          <a:prstGeom prst="line">
            <a:avLst/>
          </a:prstGeom>
          <a:ln w="28575">
            <a:solidFill>
              <a:srgbClr val="E0445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DCBC00F7-7F6C-C5E0-36FE-49DDF1A2A880}"/>
              </a:ext>
            </a:extLst>
          </p:cNvPr>
          <p:cNvCxnSpPr>
            <a:cxnSpLocks/>
            <a:stCxn id="73" idx="2"/>
          </p:cNvCxnSpPr>
          <p:nvPr/>
        </p:nvCxnSpPr>
        <p:spPr>
          <a:xfrm flipH="1">
            <a:off x="3267753" y="13042499"/>
            <a:ext cx="549663" cy="572806"/>
          </a:xfrm>
          <a:prstGeom prst="line">
            <a:avLst/>
          </a:prstGeom>
          <a:ln w="28575">
            <a:solidFill>
              <a:srgbClr val="D094B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F8C8A1A0-E1B9-B704-3841-6A75A6F58C04}"/>
              </a:ext>
            </a:extLst>
          </p:cNvPr>
          <p:cNvCxnSpPr>
            <a:cxnSpLocks/>
            <a:stCxn id="75" idx="2"/>
          </p:cNvCxnSpPr>
          <p:nvPr/>
        </p:nvCxnSpPr>
        <p:spPr>
          <a:xfrm flipH="1">
            <a:off x="3266895" y="11933984"/>
            <a:ext cx="547187" cy="1688308"/>
          </a:xfrm>
          <a:prstGeom prst="line">
            <a:avLst/>
          </a:prstGeom>
          <a:ln w="28575">
            <a:solidFill>
              <a:srgbClr val="D094B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2F37F2A2-5718-B820-6366-BB3EC4950E9B}"/>
              </a:ext>
            </a:extLst>
          </p:cNvPr>
          <p:cNvCxnSpPr>
            <a:cxnSpLocks/>
            <a:stCxn id="76" idx="2"/>
          </p:cNvCxnSpPr>
          <p:nvPr/>
        </p:nvCxnSpPr>
        <p:spPr>
          <a:xfrm flipH="1">
            <a:off x="3266037" y="10820391"/>
            <a:ext cx="543185" cy="2770963"/>
          </a:xfrm>
          <a:prstGeom prst="line">
            <a:avLst/>
          </a:prstGeom>
          <a:ln w="28575">
            <a:solidFill>
              <a:srgbClr val="E0445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8" name="Group 77">
            <a:extLst>
              <a:ext uri="{FF2B5EF4-FFF2-40B4-BE49-F238E27FC236}">
                <a16:creationId xmlns:a16="http://schemas.microsoft.com/office/drawing/2014/main" id="{359ACF45-2009-1927-78EA-F2BE39CF2E21}"/>
              </a:ext>
            </a:extLst>
          </p:cNvPr>
          <p:cNvGrpSpPr/>
          <p:nvPr/>
        </p:nvGrpSpPr>
        <p:grpSpPr>
          <a:xfrm>
            <a:off x="2493964" y="11015721"/>
            <a:ext cx="772263" cy="2984047"/>
            <a:chOff x="2514572" y="11046319"/>
            <a:chExt cx="772263" cy="2984047"/>
          </a:xfrm>
        </p:grpSpPr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FEB683C1-2446-6C7C-8F9E-7603BC22DA07}"/>
                </a:ext>
              </a:extLst>
            </p:cNvPr>
            <p:cNvSpPr/>
            <p:nvPr/>
          </p:nvSpPr>
          <p:spPr>
            <a:xfrm>
              <a:off x="2517716" y="13261440"/>
              <a:ext cx="768929" cy="768926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216A2FE7-789E-12F0-BE20-8C2236E01C2C}"/>
                </a:ext>
              </a:extLst>
            </p:cNvPr>
            <p:cNvSpPr/>
            <p:nvPr/>
          </p:nvSpPr>
          <p:spPr>
            <a:xfrm>
              <a:off x="2517906" y="12154834"/>
              <a:ext cx="768929" cy="768926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BC2C0E39-78EA-384B-5241-463A34E23CE7}"/>
                </a:ext>
              </a:extLst>
            </p:cNvPr>
            <p:cNvSpPr/>
            <p:nvPr/>
          </p:nvSpPr>
          <p:spPr>
            <a:xfrm>
              <a:off x="2514572" y="11046319"/>
              <a:ext cx="768929" cy="768926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7A649EED-A773-C666-DC4E-C94C7351C126}"/>
              </a:ext>
            </a:extLst>
          </p:cNvPr>
          <p:cNvGrpSpPr/>
          <p:nvPr/>
        </p:nvGrpSpPr>
        <p:grpSpPr>
          <a:xfrm>
            <a:off x="3809222" y="10435928"/>
            <a:ext cx="777123" cy="4097640"/>
            <a:chOff x="3639520" y="5358914"/>
            <a:chExt cx="777123" cy="4097640"/>
          </a:xfrm>
        </p:grpSpPr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02641F12-D86C-C731-E418-18BC359D5917}"/>
                </a:ext>
              </a:extLst>
            </p:cNvPr>
            <p:cNvSpPr/>
            <p:nvPr/>
          </p:nvSpPr>
          <p:spPr>
            <a:xfrm>
              <a:off x="3647524" y="8687628"/>
              <a:ext cx="768929" cy="768926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469CD590-AF25-A263-F39D-AED50A4B212F}"/>
                </a:ext>
              </a:extLst>
            </p:cNvPr>
            <p:cNvSpPr/>
            <p:nvPr/>
          </p:nvSpPr>
          <p:spPr>
            <a:xfrm>
              <a:off x="3647714" y="7581022"/>
              <a:ext cx="768929" cy="768926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64C8BD8A-ED8F-5F0B-4858-BB66AB61A2E9}"/>
                </a:ext>
              </a:extLst>
            </p:cNvPr>
            <p:cNvSpPr/>
            <p:nvPr/>
          </p:nvSpPr>
          <p:spPr>
            <a:xfrm>
              <a:off x="3644380" y="6472507"/>
              <a:ext cx="768929" cy="768926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D3D71F9E-FD99-BC29-1B5F-21AFF1F31873}"/>
                </a:ext>
              </a:extLst>
            </p:cNvPr>
            <p:cNvSpPr/>
            <p:nvPr/>
          </p:nvSpPr>
          <p:spPr>
            <a:xfrm>
              <a:off x="3639520" y="5358914"/>
              <a:ext cx="768929" cy="768926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153" name="Picture 152">
            <a:extLst>
              <a:ext uri="{FF2B5EF4-FFF2-40B4-BE49-F238E27FC236}">
                <a16:creationId xmlns:a16="http://schemas.microsoft.com/office/drawing/2014/main" id="{DF13A288-DFA1-1016-300F-BF6D50DF686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8895" y="13533234"/>
            <a:ext cx="3205973" cy="3208744"/>
          </a:xfrm>
          <a:prstGeom prst="rect">
            <a:avLst/>
          </a:prstGeom>
        </p:spPr>
      </p:pic>
      <p:pic>
        <p:nvPicPr>
          <p:cNvPr id="155" name="Picture 154" descr="A circular object with symbols and letters&#10;&#10;AI-generated content may be incorrect.">
            <a:extLst>
              <a:ext uri="{FF2B5EF4-FFF2-40B4-BE49-F238E27FC236}">
                <a16:creationId xmlns:a16="http://schemas.microsoft.com/office/drawing/2014/main" id="{94E8FCD3-B26F-5B51-C7AC-0F1FC936B0F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7118" y="5504845"/>
            <a:ext cx="3535714" cy="3535714"/>
          </a:xfrm>
          <a:prstGeom prst="rect">
            <a:avLst/>
          </a:prstGeom>
        </p:spPr>
      </p:pic>
      <p:grpSp>
        <p:nvGrpSpPr>
          <p:cNvPr id="156" name="Group 155">
            <a:extLst>
              <a:ext uri="{FF2B5EF4-FFF2-40B4-BE49-F238E27FC236}">
                <a16:creationId xmlns:a16="http://schemas.microsoft.com/office/drawing/2014/main" id="{55D87CFB-5D9D-935C-4F9B-C9598EAAF4CE}"/>
              </a:ext>
            </a:extLst>
          </p:cNvPr>
          <p:cNvGrpSpPr/>
          <p:nvPr/>
        </p:nvGrpSpPr>
        <p:grpSpPr>
          <a:xfrm>
            <a:off x="8016076" y="13533234"/>
            <a:ext cx="3537121" cy="3537121"/>
            <a:chOff x="6875855" y="5756591"/>
            <a:chExt cx="3537121" cy="3537121"/>
          </a:xfrm>
        </p:grpSpPr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660F5F78-2D89-B13B-6019-C8896A4D9F59}"/>
                </a:ext>
              </a:extLst>
            </p:cNvPr>
            <p:cNvSpPr/>
            <p:nvPr/>
          </p:nvSpPr>
          <p:spPr>
            <a:xfrm>
              <a:off x="6875855" y="5756591"/>
              <a:ext cx="3537121" cy="3537121"/>
            </a:xfrm>
            <a:prstGeom prst="ellipse">
              <a:avLst/>
            </a:prstGeom>
            <a:solidFill>
              <a:srgbClr val="061B2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FC07DE2A-8A5B-F6D5-AF9C-0141DB842A5E}"/>
                </a:ext>
              </a:extLst>
            </p:cNvPr>
            <p:cNvSpPr/>
            <p:nvPr/>
          </p:nvSpPr>
          <p:spPr>
            <a:xfrm>
              <a:off x="7039622" y="5920359"/>
              <a:ext cx="3209586" cy="3209584"/>
            </a:xfrm>
            <a:prstGeom prst="ellipse">
              <a:avLst/>
            </a:prstGeom>
            <a:solidFill>
              <a:srgbClr val="030D1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59" name="Group 158">
              <a:extLst>
                <a:ext uri="{FF2B5EF4-FFF2-40B4-BE49-F238E27FC236}">
                  <a16:creationId xmlns:a16="http://schemas.microsoft.com/office/drawing/2014/main" id="{5836829E-5B95-3C5C-C9B8-C18C67783149}"/>
                </a:ext>
              </a:extLst>
            </p:cNvPr>
            <p:cNvGrpSpPr/>
            <p:nvPr/>
          </p:nvGrpSpPr>
          <p:grpSpPr>
            <a:xfrm>
              <a:off x="7226711" y="6586547"/>
              <a:ext cx="2921355" cy="1499455"/>
              <a:chOff x="5663381" y="6409565"/>
              <a:chExt cx="2921355" cy="1499455"/>
            </a:xfrm>
          </p:grpSpPr>
          <p:sp>
            <p:nvSpPr>
              <p:cNvPr id="160" name="TextBox 159">
                <a:extLst>
                  <a:ext uri="{FF2B5EF4-FFF2-40B4-BE49-F238E27FC236}">
                    <a16:creationId xmlns:a16="http://schemas.microsoft.com/office/drawing/2014/main" id="{1C5F551B-C50A-4E7C-EA23-D123D44623E9}"/>
                  </a:ext>
                </a:extLst>
              </p:cNvPr>
              <p:cNvSpPr txBox="1"/>
              <p:nvPr/>
            </p:nvSpPr>
            <p:spPr>
              <a:xfrm>
                <a:off x="5977412" y="7329549"/>
                <a:ext cx="83869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600" i="0" dirty="0">
                    <a:solidFill>
                      <a:schemeClr val="bg1"/>
                    </a:solidFill>
                    <a:effectLst/>
                    <a:latin typeface="Google Sans"/>
                  </a:rPr>
                  <a:t>w</a:t>
                </a:r>
                <a:r>
                  <a:rPr lang="en-GB" sz="1600" i="0" baseline="-25000" dirty="0">
                    <a:solidFill>
                      <a:schemeClr val="bg1"/>
                    </a:solidFill>
                    <a:effectLst/>
                    <a:latin typeface="Google Sans"/>
                  </a:rPr>
                  <a:t>0 </a:t>
                </a:r>
                <a:r>
                  <a:rPr lang="en-GB" sz="1600" i="0" dirty="0">
                    <a:solidFill>
                      <a:schemeClr val="bg1"/>
                    </a:solidFill>
                    <a:effectLst/>
                    <a:latin typeface="Google Sans"/>
                  </a:rPr>
                  <a:t>… w</a:t>
                </a:r>
                <a:r>
                  <a:rPr lang="en-GB" sz="1600" i="0" baseline="-25000" dirty="0">
                    <a:solidFill>
                      <a:schemeClr val="bg1"/>
                    </a:solidFill>
                    <a:effectLst/>
                    <a:latin typeface="Google Sans"/>
                  </a:rPr>
                  <a:t>n</a:t>
                </a:r>
                <a:endParaRPr lang="en-GB" sz="2400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9EA53ADD-2F11-4A38-2F82-86C446A8044C}"/>
                  </a:ext>
                </a:extLst>
              </p:cNvPr>
              <p:cNvCxnSpPr>
                <a:cxnSpLocks/>
                <a:stCxn id="180" idx="2"/>
              </p:cNvCxnSpPr>
              <p:nvPr/>
            </p:nvCxnSpPr>
            <p:spPr>
              <a:xfrm flipH="1">
                <a:off x="5980500" y="7348169"/>
                <a:ext cx="825622" cy="0"/>
              </a:xfrm>
              <a:prstGeom prst="line">
                <a:avLst/>
              </a:prstGeom>
              <a:ln w="38100" cap="rnd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2" name="TextBox 161">
                <a:extLst>
                  <a:ext uri="{FF2B5EF4-FFF2-40B4-BE49-F238E27FC236}">
                    <a16:creationId xmlns:a16="http://schemas.microsoft.com/office/drawing/2014/main" id="{4A13CA09-874A-B85C-E545-4C83F2D038D6}"/>
                  </a:ext>
                </a:extLst>
              </p:cNvPr>
              <p:cNvSpPr txBox="1"/>
              <p:nvPr/>
            </p:nvSpPr>
            <p:spPr>
              <a:xfrm>
                <a:off x="8295874" y="7129494"/>
                <a:ext cx="28886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>
                    <a:solidFill>
                      <a:schemeClr val="bg1"/>
                    </a:solidFill>
                    <a:latin typeface="Google Sans"/>
                  </a:rPr>
                  <a:t>y</a:t>
                </a:r>
                <a:endParaRPr lang="en-GB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B83507BB-C566-B40F-B417-5BCA09CD12EA}"/>
                  </a:ext>
                </a:extLst>
              </p:cNvPr>
              <p:cNvCxnSpPr>
                <a:cxnSpLocks/>
                <a:stCxn id="180" idx="0"/>
              </p:cNvCxnSpPr>
              <p:nvPr/>
            </p:nvCxnSpPr>
            <p:spPr>
              <a:xfrm flipV="1">
                <a:off x="7063129" y="6808010"/>
                <a:ext cx="0" cy="283153"/>
              </a:xfrm>
              <a:prstGeom prst="line">
                <a:avLst/>
              </a:prstGeom>
              <a:ln w="38100" cap="rnd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4" name="TextBox 163">
                <a:extLst>
                  <a:ext uri="{FF2B5EF4-FFF2-40B4-BE49-F238E27FC236}">
                    <a16:creationId xmlns:a16="http://schemas.microsoft.com/office/drawing/2014/main" id="{EE17FAA5-96C7-4CC5-F277-1C4962928891}"/>
                  </a:ext>
                </a:extLst>
              </p:cNvPr>
              <p:cNvSpPr txBox="1"/>
              <p:nvPr/>
            </p:nvSpPr>
            <p:spPr>
              <a:xfrm>
                <a:off x="6904318" y="6409565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>
                    <a:solidFill>
                      <a:schemeClr val="bg1"/>
                    </a:solidFill>
                    <a:latin typeface="Google Sans"/>
                  </a:rPr>
                  <a:t>b</a:t>
                </a:r>
                <a:endParaRPr lang="en-GB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165" name="Straight Connector 164">
                <a:extLst>
                  <a:ext uri="{FF2B5EF4-FFF2-40B4-BE49-F238E27FC236}">
                    <a16:creationId xmlns:a16="http://schemas.microsoft.com/office/drawing/2014/main" id="{8DABBB5A-A09F-FCF1-EA98-4CDFD9C4C85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898471" y="7348204"/>
                <a:ext cx="422370" cy="0"/>
              </a:xfrm>
              <a:prstGeom prst="line">
                <a:avLst/>
              </a:prstGeom>
              <a:ln w="38100" cap="rnd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66" name="Group 165">
                <a:extLst>
                  <a:ext uri="{FF2B5EF4-FFF2-40B4-BE49-F238E27FC236}">
                    <a16:creationId xmlns:a16="http://schemas.microsoft.com/office/drawing/2014/main" id="{E6748A27-1D0C-F92A-7BE6-6BB4638C995E}"/>
                  </a:ext>
                </a:extLst>
              </p:cNvPr>
              <p:cNvGrpSpPr/>
              <p:nvPr/>
            </p:nvGrpSpPr>
            <p:grpSpPr>
              <a:xfrm>
                <a:off x="6806122" y="7091163"/>
                <a:ext cx="1324124" cy="514012"/>
                <a:chOff x="7339350" y="7091163"/>
                <a:chExt cx="1324124" cy="514012"/>
              </a:xfrm>
            </p:grpSpPr>
            <p:cxnSp>
              <p:nvCxnSpPr>
                <p:cNvPr id="175" name="Straight Connector 174">
                  <a:extLst>
                    <a:ext uri="{FF2B5EF4-FFF2-40B4-BE49-F238E27FC236}">
                      <a16:creationId xmlns:a16="http://schemas.microsoft.com/office/drawing/2014/main" id="{B2095226-20D4-E982-719D-034C6C5E9A47}"/>
                    </a:ext>
                  </a:extLst>
                </p:cNvPr>
                <p:cNvCxnSpPr>
                  <a:cxnSpLocks/>
                  <a:stCxn id="178" idx="2"/>
                  <a:endCxn id="180" idx="6"/>
                </p:cNvCxnSpPr>
                <p:nvPr/>
              </p:nvCxnSpPr>
              <p:spPr>
                <a:xfrm flipH="1">
                  <a:off x="7853364" y="7348169"/>
                  <a:ext cx="296096" cy="0"/>
                </a:xfrm>
                <a:prstGeom prst="line">
                  <a:avLst/>
                </a:prstGeom>
                <a:ln w="38100" cap="rnd">
                  <a:solidFill>
                    <a:schemeClr val="accent1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76" name="Group 175">
                  <a:extLst>
                    <a:ext uri="{FF2B5EF4-FFF2-40B4-BE49-F238E27FC236}">
                      <a16:creationId xmlns:a16="http://schemas.microsoft.com/office/drawing/2014/main" id="{A0BEF4B2-F1C6-4C47-28A2-39FC0A1E87B7}"/>
                    </a:ext>
                  </a:extLst>
                </p:cNvPr>
                <p:cNvGrpSpPr/>
                <p:nvPr/>
              </p:nvGrpSpPr>
              <p:grpSpPr>
                <a:xfrm>
                  <a:off x="7339350" y="7091163"/>
                  <a:ext cx="514014" cy="514012"/>
                  <a:chOff x="7767975" y="7091163"/>
                  <a:chExt cx="514014" cy="514012"/>
                </a:xfrm>
              </p:grpSpPr>
              <p:sp>
                <p:nvSpPr>
                  <p:cNvPr id="180" name="Oval 179">
                    <a:extLst>
                      <a:ext uri="{FF2B5EF4-FFF2-40B4-BE49-F238E27FC236}">
                        <a16:creationId xmlns:a16="http://schemas.microsoft.com/office/drawing/2014/main" id="{F9232A69-1C72-7419-B33A-1251FF472334}"/>
                      </a:ext>
                    </a:extLst>
                  </p:cNvPr>
                  <p:cNvSpPr/>
                  <p:nvPr/>
                </p:nvSpPr>
                <p:spPr>
                  <a:xfrm>
                    <a:off x="7767975" y="7091163"/>
                    <a:ext cx="514014" cy="514012"/>
                  </a:xfrm>
                  <a:prstGeom prst="ellipse">
                    <a:avLst/>
                  </a:prstGeom>
                  <a:solidFill>
                    <a:schemeClr val="tx1"/>
                  </a:solidFill>
                  <a:ln w="3810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81" name="TextBox 180">
                    <a:extLst>
                      <a:ext uri="{FF2B5EF4-FFF2-40B4-BE49-F238E27FC236}">
                        <a16:creationId xmlns:a16="http://schemas.microsoft.com/office/drawing/2014/main" id="{9883D645-CC24-272F-B30A-138848496C3F}"/>
                      </a:ext>
                    </a:extLst>
                  </p:cNvPr>
                  <p:cNvSpPr txBox="1"/>
                  <p:nvPr/>
                </p:nvSpPr>
                <p:spPr>
                  <a:xfrm>
                    <a:off x="7854950" y="7114397"/>
                    <a:ext cx="328936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l-GR" sz="2400" i="0" dirty="0">
                        <a:solidFill>
                          <a:schemeClr val="bg1"/>
                        </a:solidFill>
                        <a:effectLst/>
                        <a:latin typeface="Google Sans"/>
                      </a:rPr>
                      <a:t>Σ</a:t>
                    </a:r>
                    <a:endParaRPr lang="en-GB" sz="2400" dirty="0">
                      <a:solidFill>
                        <a:schemeClr val="bg1"/>
                      </a:solidFill>
                    </a:endParaRPr>
                  </a:p>
                </p:txBody>
              </p:sp>
            </p:grpSp>
            <p:grpSp>
              <p:nvGrpSpPr>
                <p:cNvPr id="177" name="Group 176">
                  <a:extLst>
                    <a:ext uri="{FF2B5EF4-FFF2-40B4-BE49-F238E27FC236}">
                      <a16:creationId xmlns:a16="http://schemas.microsoft.com/office/drawing/2014/main" id="{C19B794E-8E1E-E8ED-6DB6-F9BBE80567D0}"/>
                    </a:ext>
                  </a:extLst>
                </p:cNvPr>
                <p:cNvGrpSpPr/>
                <p:nvPr/>
              </p:nvGrpSpPr>
              <p:grpSpPr>
                <a:xfrm>
                  <a:off x="8149460" y="7091163"/>
                  <a:ext cx="514014" cy="514012"/>
                  <a:chOff x="8392301" y="7491044"/>
                  <a:chExt cx="514014" cy="514012"/>
                </a:xfrm>
              </p:grpSpPr>
              <p:sp>
                <p:nvSpPr>
                  <p:cNvPr id="178" name="Oval 177">
                    <a:extLst>
                      <a:ext uri="{FF2B5EF4-FFF2-40B4-BE49-F238E27FC236}">
                        <a16:creationId xmlns:a16="http://schemas.microsoft.com/office/drawing/2014/main" id="{AEF2DBC6-3C1F-1A56-BA52-4DF4B1635A1E}"/>
                      </a:ext>
                    </a:extLst>
                  </p:cNvPr>
                  <p:cNvSpPr/>
                  <p:nvPr/>
                </p:nvSpPr>
                <p:spPr>
                  <a:xfrm>
                    <a:off x="8392301" y="7491044"/>
                    <a:ext cx="514014" cy="514012"/>
                  </a:xfrm>
                  <a:prstGeom prst="ellipse">
                    <a:avLst/>
                  </a:prstGeom>
                  <a:solidFill>
                    <a:schemeClr val="tx1"/>
                  </a:solidFill>
                  <a:ln w="3810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79" name="Freeform: Shape 178">
                    <a:extLst>
                      <a:ext uri="{FF2B5EF4-FFF2-40B4-BE49-F238E27FC236}">
                        <a16:creationId xmlns:a16="http://schemas.microsoft.com/office/drawing/2014/main" id="{16DB6300-C01D-9E29-EC90-3FD8278FF2EF}"/>
                      </a:ext>
                    </a:extLst>
                  </p:cNvPr>
                  <p:cNvSpPr/>
                  <p:nvPr/>
                </p:nvSpPr>
                <p:spPr>
                  <a:xfrm>
                    <a:off x="8543131" y="7620000"/>
                    <a:ext cx="200025" cy="263525"/>
                  </a:xfrm>
                  <a:custGeom>
                    <a:avLst/>
                    <a:gdLst>
                      <a:gd name="connsiteX0" fmla="*/ 0 w 882444"/>
                      <a:gd name="connsiteY0" fmla="*/ 802459 h 802459"/>
                      <a:gd name="connsiteX1" fmla="*/ 711200 w 882444"/>
                      <a:gd name="connsiteY1" fmla="*/ 40459 h 802459"/>
                      <a:gd name="connsiteX2" fmla="*/ 879475 w 882444"/>
                      <a:gd name="connsiteY2" fmla="*/ 103959 h 802459"/>
                      <a:gd name="connsiteX3" fmla="*/ 815975 w 882444"/>
                      <a:gd name="connsiteY3" fmla="*/ 94434 h 802459"/>
                      <a:gd name="connsiteX4" fmla="*/ 781050 w 882444"/>
                      <a:gd name="connsiteY4" fmla="*/ 148409 h 802459"/>
                      <a:gd name="connsiteX0" fmla="*/ 0 w 880514"/>
                      <a:gd name="connsiteY0" fmla="*/ 803779 h 803779"/>
                      <a:gd name="connsiteX1" fmla="*/ 711200 w 880514"/>
                      <a:gd name="connsiteY1" fmla="*/ 41779 h 803779"/>
                      <a:gd name="connsiteX2" fmla="*/ 879475 w 880514"/>
                      <a:gd name="connsiteY2" fmla="*/ 105279 h 803779"/>
                      <a:gd name="connsiteX3" fmla="*/ 781050 w 880514"/>
                      <a:gd name="connsiteY3" fmla="*/ 149729 h 803779"/>
                      <a:gd name="connsiteX0" fmla="*/ 0 w 789503"/>
                      <a:gd name="connsiteY0" fmla="*/ 794952 h 794952"/>
                      <a:gd name="connsiteX1" fmla="*/ 711200 w 789503"/>
                      <a:gd name="connsiteY1" fmla="*/ 32952 h 794952"/>
                      <a:gd name="connsiteX2" fmla="*/ 781050 w 789503"/>
                      <a:gd name="connsiteY2" fmla="*/ 140902 h 794952"/>
                      <a:gd name="connsiteX0" fmla="*/ 0 w 711200"/>
                      <a:gd name="connsiteY0" fmla="*/ 762000 h 762000"/>
                      <a:gd name="connsiteX1" fmla="*/ 711200 w 711200"/>
                      <a:gd name="connsiteY1" fmla="*/ 0 h 762000"/>
                      <a:gd name="connsiteX0" fmla="*/ 0 w 711200"/>
                      <a:gd name="connsiteY0" fmla="*/ 762000 h 762000"/>
                      <a:gd name="connsiteX1" fmla="*/ 377826 w 711200"/>
                      <a:gd name="connsiteY1" fmla="*/ 50799 h 762000"/>
                      <a:gd name="connsiteX2" fmla="*/ 711200 w 711200"/>
                      <a:gd name="connsiteY2" fmla="*/ 0 h 762000"/>
                      <a:gd name="connsiteX0" fmla="*/ 0 w 711200"/>
                      <a:gd name="connsiteY0" fmla="*/ 762000 h 762000"/>
                      <a:gd name="connsiteX1" fmla="*/ 711200 w 711200"/>
                      <a:gd name="connsiteY1" fmla="*/ 0 h 762000"/>
                      <a:gd name="connsiteX0" fmla="*/ 0 w 711200"/>
                      <a:gd name="connsiteY0" fmla="*/ 762000 h 762000"/>
                      <a:gd name="connsiteX1" fmla="*/ 711200 w 711200"/>
                      <a:gd name="connsiteY1" fmla="*/ 0 h 762000"/>
                      <a:gd name="connsiteX0" fmla="*/ 0 w 711200"/>
                      <a:gd name="connsiteY0" fmla="*/ 762000 h 762000"/>
                      <a:gd name="connsiteX1" fmla="*/ 711200 w 711200"/>
                      <a:gd name="connsiteY1" fmla="*/ 0 h 762000"/>
                      <a:gd name="connsiteX0" fmla="*/ 0 w 438150"/>
                      <a:gd name="connsiteY0" fmla="*/ 485775 h 485775"/>
                      <a:gd name="connsiteX1" fmla="*/ 438150 w 438150"/>
                      <a:gd name="connsiteY1" fmla="*/ 0 h 485775"/>
                      <a:gd name="connsiteX0" fmla="*/ 2660131 w 2705655"/>
                      <a:gd name="connsiteY0" fmla="*/ 1066800 h 1066800"/>
                      <a:gd name="connsiteX1" fmla="*/ 31231 w 2705655"/>
                      <a:gd name="connsiteY1" fmla="*/ 0 h 1066800"/>
                      <a:gd name="connsiteX0" fmla="*/ 0 w 222250"/>
                      <a:gd name="connsiteY0" fmla="*/ 307975 h 307975"/>
                      <a:gd name="connsiteX1" fmla="*/ 222250 w 222250"/>
                      <a:gd name="connsiteY1" fmla="*/ 0 h 307975"/>
                      <a:gd name="connsiteX0" fmla="*/ 0 w 222250"/>
                      <a:gd name="connsiteY0" fmla="*/ 307975 h 307975"/>
                      <a:gd name="connsiteX1" fmla="*/ 222250 w 222250"/>
                      <a:gd name="connsiteY1" fmla="*/ 0 h 307975"/>
                      <a:gd name="connsiteX0" fmla="*/ 0 w 222250"/>
                      <a:gd name="connsiteY0" fmla="*/ 307975 h 307999"/>
                      <a:gd name="connsiteX1" fmla="*/ 222250 w 222250"/>
                      <a:gd name="connsiteY1" fmla="*/ 0 h 307999"/>
                      <a:gd name="connsiteX0" fmla="*/ 0 w 222250"/>
                      <a:gd name="connsiteY0" fmla="*/ 307975 h 308123"/>
                      <a:gd name="connsiteX1" fmla="*/ 222250 w 222250"/>
                      <a:gd name="connsiteY1" fmla="*/ 0 h 308123"/>
                      <a:gd name="connsiteX0" fmla="*/ 0 w 222250"/>
                      <a:gd name="connsiteY0" fmla="*/ 307975 h 308123"/>
                      <a:gd name="connsiteX1" fmla="*/ 222250 w 222250"/>
                      <a:gd name="connsiteY1" fmla="*/ 0 h 308123"/>
                      <a:gd name="connsiteX0" fmla="*/ 0 w 222250"/>
                      <a:gd name="connsiteY0" fmla="*/ 308148 h 308291"/>
                      <a:gd name="connsiteX1" fmla="*/ 222250 w 222250"/>
                      <a:gd name="connsiteY1" fmla="*/ 173 h 308291"/>
                      <a:gd name="connsiteX0" fmla="*/ 0 w 222250"/>
                      <a:gd name="connsiteY0" fmla="*/ 308156 h 308156"/>
                      <a:gd name="connsiteX1" fmla="*/ 222250 w 222250"/>
                      <a:gd name="connsiteY1" fmla="*/ 181 h 308156"/>
                      <a:gd name="connsiteX0" fmla="*/ 0 w 222250"/>
                      <a:gd name="connsiteY0" fmla="*/ 308156 h 308156"/>
                      <a:gd name="connsiteX1" fmla="*/ 222250 w 222250"/>
                      <a:gd name="connsiteY1" fmla="*/ 181 h 308156"/>
                      <a:gd name="connsiteX0" fmla="*/ 0 w 222250"/>
                      <a:gd name="connsiteY0" fmla="*/ 308156 h 308156"/>
                      <a:gd name="connsiteX1" fmla="*/ 222250 w 222250"/>
                      <a:gd name="connsiteY1" fmla="*/ 181 h 308156"/>
                      <a:gd name="connsiteX0" fmla="*/ 0 w 209550"/>
                      <a:gd name="connsiteY0" fmla="*/ 285945 h 285945"/>
                      <a:gd name="connsiteX1" fmla="*/ 209550 w 209550"/>
                      <a:gd name="connsiteY1" fmla="*/ 195 h 285945"/>
                      <a:gd name="connsiteX0" fmla="*/ 0 w 196850"/>
                      <a:gd name="connsiteY0" fmla="*/ 263737 h 263737"/>
                      <a:gd name="connsiteX1" fmla="*/ 196850 w 196850"/>
                      <a:gd name="connsiteY1" fmla="*/ 212 h 263737"/>
                      <a:gd name="connsiteX0" fmla="*/ 0 w 180975"/>
                      <a:gd name="connsiteY0" fmla="*/ 263737 h 263737"/>
                      <a:gd name="connsiteX1" fmla="*/ 180975 w 180975"/>
                      <a:gd name="connsiteY1" fmla="*/ 212 h 263737"/>
                      <a:gd name="connsiteX0" fmla="*/ 0 w 200025"/>
                      <a:gd name="connsiteY0" fmla="*/ 263737 h 263737"/>
                      <a:gd name="connsiteX1" fmla="*/ 200025 w 200025"/>
                      <a:gd name="connsiteY1" fmla="*/ 212 h 263737"/>
                      <a:gd name="connsiteX0" fmla="*/ 0 w 200025"/>
                      <a:gd name="connsiteY0" fmla="*/ 263525 h 263525"/>
                      <a:gd name="connsiteX1" fmla="*/ 200025 w 200025"/>
                      <a:gd name="connsiteY1" fmla="*/ 0 h 263525"/>
                      <a:gd name="connsiteX0" fmla="*/ 0 w 200025"/>
                      <a:gd name="connsiteY0" fmla="*/ 263525 h 263525"/>
                      <a:gd name="connsiteX1" fmla="*/ 200025 w 200025"/>
                      <a:gd name="connsiteY1" fmla="*/ 0 h 263525"/>
                      <a:gd name="connsiteX0" fmla="*/ 0 w 200025"/>
                      <a:gd name="connsiteY0" fmla="*/ 263525 h 263525"/>
                      <a:gd name="connsiteX1" fmla="*/ 200025 w 200025"/>
                      <a:gd name="connsiteY1" fmla="*/ 0 h 263525"/>
                      <a:gd name="connsiteX0" fmla="*/ 0 w 200025"/>
                      <a:gd name="connsiteY0" fmla="*/ 263525 h 263525"/>
                      <a:gd name="connsiteX1" fmla="*/ 200025 w 200025"/>
                      <a:gd name="connsiteY1" fmla="*/ 0 h 2635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200025" h="263525">
                        <a:moveTo>
                          <a:pt x="0" y="263525"/>
                        </a:moveTo>
                        <a:cubicBezTo>
                          <a:pt x="98162" y="258762"/>
                          <a:pt x="105833" y="794"/>
                          <a:pt x="200025" y="0"/>
                        </a:cubicBezTo>
                      </a:path>
                    </a:pathLst>
                  </a:custGeom>
                  <a:noFill/>
                  <a:ln w="25400" cap="rnd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</p:grpSp>
          <p:grpSp>
            <p:nvGrpSpPr>
              <p:cNvPr id="167" name="Group 166">
                <a:extLst>
                  <a:ext uri="{FF2B5EF4-FFF2-40B4-BE49-F238E27FC236}">
                    <a16:creationId xmlns:a16="http://schemas.microsoft.com/office/drawing/2014/main" id="{92EABF59-623C-0D91-EE98-66E29649558E}"/>
                  </a:ext>
                </a:extLst>
              </p:cNvPr>
              <p:cNvGrpSpPr/>
              <p:nvPr/>
            </p:nvGrpSpPr>
            <p:grpSpPr>
              <a:xfrm>
                <a:off x="5663381" y="6706940"/>
                <a:ext cx="346601" cy="1202080"/>
                <a:chOff x="6566254" y="6662490"/>
                <a:chExt cx="346601" cy="1202080"/>
              </a:xfrm>
            </p:grpSpPr>
            <p:sp>
              <p:nvSpPr>
                <p:cNvPr id="168" name="TextBox 167">
                  <a:extLst>
                    <a:ext uri="{FF2B5EF4-FFF2-40B4-BE49-F238E27FC236}">
                      <a16:creationId xmlns:a16="http://schemas.microsoft.com/office/drawing/2014/main" id="{047027ED-BFB5-EE77-499B-CC87FA2FC975}"/>
                    </a:ext>
                  </a:extLst>
                </p:cNvPr>
                <p:cNvSpPr txBox="1"/>
                <p:nvPr/>
              </p:nvSpPr>
              <p:spPr>
                <a:xfrm>
                  <a:off x="6566254" y="6662490"/>
                  <a:ext cx="341760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1600" i="0" dirty="0">
                      <a:solidFill>
                        <a:schemeClr val="bg1"/>
                      </a:solidFill>
                      <a:effectLst/>
                      <a:latin typeface="Google Sans"/>
                    </a:rPr>
                    <a:t>x</a:t>
                  </a:r>
                  <a:r>
                    <a:rPr lang="en-GB" sz="1600" i="0" baseline="-25000" dirty="0">
                      <a:solidFill>
                        <a:schemeClr val="bg1"/>
                      </a:solidFill>
                      <a:effectLst/>
                      <a:latin typeface="Google Sans"/>
                    </a:rPr>
                    <a:t>0</a:t>
                  </a:r>
                  <a:endParaRPr lang="en-GB" sz="24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69" name="TextBox 168">
                  <a:extLst>
                    <a:ext uri="{FF2B5EF4-FFF2-40B4-BE49-F238E27FC236}">
                      <a16:creationId xmlns:a16="http://schemas.microsoft.com/office/drawing/2014/main" id="{DEB09E2B-0932-EFCF-0591-BFF4826C9642}"/>
                    </a:ext>
                  </a:extLst>
                </p:cNvPr>
                <p:cNvSpPr txBox="1"/>
                <p:nvPr/>
              </p:nvSpPr>
              <p:spPr>
                <a:xfrm>
                  <a:off x="6566254" y="6908068"/>
                  <a:ext cx="341760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1600" i="0" dirty="0">
                      <a:solidFill>
                        <a:schemeClr val="bg1"/>
                      </a:solidFill>
                      <a:effectLst/>
                      <a:latin typeface="Google Sans"/>
                    </a:rPr>
                    <a:t>x</a:t>
                  </a:r>
                  <a:r>
                    <a:rPr lang="en-GB" sz="1600" baseline="-25000" dirty="0">
                      <a:solidFill>
                        <a:schemeClr val="bg1"/>
                      </a:solidFill>
                      <a:latin typeface="Google Sans"/>
                    </a:rPr>
                    <a:t>1</a:t>
                  </a:r>
                  <a:endParaRPr lang="en-GB" sz="24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70" name="TextBox 169">
                  <a:extLst>
                    <a:ext uri="{FF2B5EF4-FFF2-40B4-BE49-F238E27FC236}">
                      <a16:creationId xmlns:a16="http://schemas.microsoft.com/office/drawing/2014/main" id="{40E53BD9-930C-457C-3778-EC7962A08070}"/>
                    </a:ext>
                  </a:extLst>
                </p:cNvPr>
                <p:cNvSpPr txBox="1"/>
                <p:nvPr/>
              </p:nvSpPr>
              <p:spPr>
                <a:xfrm>
                  <a:off x="6567889" y="7526016"/>
                  <a:ext cx="344966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1600" i="0" dirty="0">
                      <a:solidFill>
                        <a:schemeClr val="bg1"/>
                      </a:solidFill>
                      <a:effectLst/>
                      <a:latin typeface="Google Sans"/>
                    </a:rPr>
                    <a:t>x</a:t>
                  </a:r>
                  <a:r>
                    <a:rPr lang="en-GB" sz="1600" i="0" baseline="-25000" dirty="0">
                      <a:solidFill>
                        <a:schemeClr val="bg1"/>
                      </a:solidFill>
                      <a:effectLst/>
                      <a:latin typeface="Google Sans"/>
                    </a:rPr>
                    <a:t>n</a:t>
                  </a:r>
                  <a:endParaRPr lang="en-GB" sz="2400" dirty="0">
                    <a:solidFill>
                      <a:schemeClr val="bg1"/>
                    </a:solidFill>
                  </a:endParaRPr>
                </a:p>
              </p:txBody>
            </p:sp>
            <p:grpSp>
              <p:nvGrpSpPr>
                <p:cNvPr id="171" name="Group 170">
                  <a:extLst>
                    <a:ext uri="{FF2B5EF4-FFF2-40B4-BE49-F238E27FC236}">
                      <a16:creationId xmlns:a16="http://schemas.microsoft.com/office/drawing/2014/main" id="{04BA39CB-435F-502A-79C6-F7EAF10B8068}"/>
                    </a:ext>
                  </a:extLst>
                </p:cNvPr>
                <p:cNvGrpSpPr/>
                <p:nvPr/>
              </p:nvGrpSpPr>
              <p:grpSpPr>
                <a:xfrm>
                  <a:off x="6600166" y="7060465"/>
                  <a:ext cx="236751" cy="570427"/>
                  <a:chOff x="6612866" y="7047765"/>
                  <a:chExt cx="236751" cy="570427"/>
                </a:xfrm>
              </p:grpSpPr>
              <p:sp>
                <p:nvSpPr>
                  <p:cNvPr id="172" name="TextBox 171">
                    <a:extLst>
                      <a:ext uri="{FF2B5EF4-FFF2-40B4-BE49-F238E27FC236}">
                        <a16:creationId xmlns:a16="http://schemas.microsoft.com/office/drawing/2014/main" id="{C2019BDB-22E8-BFFE-41DA-3F74B640C5C7}"/>
                      </a:ext>
                    </a:extLst>
                  </p:cNvPr>
                  <p:cNvSpPr txBox="1"/>
                  <p:nvPr/>
                </p:nvSpPr>
                <p:spPr>
                  <a:xfrm>
                    <a:off x="6613652" y="7047765"/>
                    <a:ext cx="235962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GB" sz="1600" i="0" dirty="0">
                        <a:solidFill>
                          <a:schemeClr val="bg1"/>
                        </a:solidFill>
                        <a:effectLst/>
                        <a:latin typeface="Google Sans"/>
                      </a:rPr>
                      <a:t>.</a:t>
                    </a:r>
                    <a:endParaRPr lang="en-GB" sz="2400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73" name="TextBox 172">
                    <a:extLst>
                      <a:ext uri="{FF2B5EF4-FFF2-40B4-BE49-F238E27FC236}">
                        <a16:creationId xmlns:a16="http://schemas.microsoft.com/office/drawing/2014/main" id="{37ED3A98-C7E3-EA8C-BE45-E576DF4F9E1F}"/>
                      </a:ext>
                    </a:extLst>
                  </p:cNvPr>
                  <p:cNvSpPr txBox="1"/>
                  <p:nvPr/>
                </p:nvSpPr>
                <p:spPr>
                  <a:xfrm>
                    <a:off x="6613655" y="7160272"/>
                    <a:ext cx="235962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GB" sz="1600" i="0" dirty="0">
                        <a:solidFill>
                          <a:schemeClr val="bg1"/>
                        </a:solidFill>
                        <a:effectLst/>
                        <a:latin typeface="Google Sans"/>
                      </a:rPr>
                      <a:t>.</a:t>
                    </a:r>
                    <a:endParaRPr lang="en-GB" sz="2400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74" name="TextBox 173">
                    <a:extLst>
                      <a:ext uri="{FF2B5EF4-FFF2-40B4-BE49-F238E27FC236}">
                        <a16:creationId xmlns:a16="http://schemas.microsoft.com/office/drawing/2014/main" id="{DEDDE1C5-AC87-B033-530D-1F99438C56AE}"/>
                      </a:ext>
                    </a:extLst>
                  </p:cNvPr>
                  <p:cNvSpPr txBox="1"/>
                  <p:nvPr/>
                </p:nvSpPr>
                <p:spPr>
                  <a:xfrm>
                    <a:off x="6612866" y="7279638"/>
                    <a:ext cx="235962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GB" sz="1600" i="0" dirty="0">
                        <a:solidFill>
                          <a:schemeClr val="bg1"/>
                        </a:solidFill>
                        <a:effectLst/>
                        <a:latin typeface="Google Sans"/>
                      </a:rPr>
                      <a:t>.</a:t>
                    </a:r>
                    <a:endParaRPr lang="en-GB" sz="2400" dirty="0">
                      <a:solidFill>
                        <a:schemeClr val="bg1"/>
                      </a:solidFill>
                    </a:endParaRPr>
                  </a:p>
                </p:txBody>
              </p:sp>
            </p:grpSp>
          </p:grpSp>
        </p:grpSp>
      </p:grpSp>
      <p:grpSp>
        <p:nvGrpSpPr>
          <p:cNvPr id="210" name="Group 209">
            <a:extLst>
              <a:ext uri="{FF2B5EF4-FFF2-40B4-BE49-F238E27FC236}">
                <a16:creationId xmlns:a16="http://schemas.microsoft.com/office/drawing/2014/main" id="{8B6B2327-C789-180E-6C50-82082011CCF0}"/>
              </a:ext>
            </a:extLst>
          </p:cNvPr>
          <p:cNvGrpSpPr/>
          <p:nvPr/>
        </p:nvGrpSpPr>
        <p:grpSpPr>
          <a:xfrm>
            <a:off x="11485198" y="5372165"/>
            <a:ext cx="3537121" cy="3537121"/>
            <a:chOff x="11485198" y="5372165"/>
            <a:chExt cx="3537121" cy="3537121"/>
          </a:xfrm>
        </p:grpSpPr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C185B7FC-D086-5121-92A3-298A62D2B5FA}"/>
                </a:ext>
              </a:extLst>
            </p:cNvPr>
            <p:cNvSpPr/>
            <p:nvPr/>
          </p:nvSpPr>
          <p:spPr>
            <a:xfrm>
              <a:off x="11485198" y="5372165"/>
              <a:ext cx="3537121" cy="3537121"/>
            </a:xfrm>
            <a:prstGeom prst="ellipse">
              <a:avLst/>
            </a:prstGeom>
            <a:solidFill>
              <a:srgbClr val="061B2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C448BC52-BCB2-7B45-3999-8318F1473B38}"/>
                </a:ext>
              </a:extLst>
            </p:cNvPr>
            <p:cNvSpPr/>
            <p:nvPr/>
          </p:nvSpPr>
          <p:spPr>
            <a:xfrm>
              <a:off x="11648965" y="5535933"/>
              <a:ext cx="3209586" cy="3209584"/>
            </a:xfrm>
            <a:prstGeom prst="ellipse">
              <a:avLst/>
            </a:prstGeom>
            <a:solidFill>
              <a:srgbClr val="030D1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83" name="Picture 182" descr="A black background with white circles and pink lines&#10;&#10;AI-generated content may be incorrect.">
              <a:extLst>
                <a:ext uri="{FF2B5EF4-FFF2-40B4-BE49-F238E27FC236}">
                  <a16:creationId xmlns:a16="http://schemas.microsoft.com/office/drawing/2014/main" id="{C2BA919F-76A3-EE50-B703-7871D74632B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627669" y="6058364"/>
              <a:ext cx="1114986" cy="2164722"/>
            </a:xfrm>
            <a:prstGeom prst="rect">
              <a:avLst/>
            </a:prstGeom>
          </p:spPr>
        </p:pic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239C6A6C-47D2-749B-1A5D-61300F0E7A3E}"/>
              </a:ext>
            </a:extLst>
          </p:cNvPr>
          <p:cNvSpPr txBox="1"/>
          <p:nvPr/>
        </p:nvSpPr>
        <p:spPr>
          <a:xfrm>
            <a:off x="27016235" y="3125396"/>
            <a:ext cx="831083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Biological brains contain billions of individual neurons which share inhibitory and excitatory connections with each other. An inhibitory connection reduces a neuron's likelihood of activation, while an excitatory connection increases it. When a neuron is sufficiently excited, it will fire an activation signal which propagates through said connections. It should be noted that every neuron has its own activation threshold. </a:t>
            </a:r>
          </a:p>
        </p:txBody>
      </p:sp>
    </p:spTree>
    <p:extLst>
      <p:ext uri="{BB962C8B-B14F-4D97-AF65-F5344CB8AC3E}">
        <p14:creationId xmlns:p14="http://schemas.microsoft.com/office/powerpoint/2010/main" val="38775437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30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lack and white logo&#10;&#10;AI-generated content may be incorrect.">
            <a:extLst>
              <a:ext uri="{FF2B5EF4-FFF2-40B4-BE49-F238E27FC236}">
                <a16:creationId xmlns:a16="http://schemas.microsoft.com/office/drawing/2014/main" id="{F1170FA2-BF68-7FBD-500A-6C9B958F1F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8718" y="7836952"/>
            <a:ext cx="1269178" cy="1269178"/>
          </a:xfrm>
          <a:prstGeom prst="rect">
            <a:avLst/>
          </a:prstGeom>
        </p:spPr>
      </p:pic>
      <p:pic>
        <p:nvPicPr>
          <p:cNvPr id="9" name="Picture 8" descr="A black and white logo&#10;&#10;AI-generated content may be incorrect.">
            <a:extLst>
              <a:ext uri="{FF2B5EF4-FFF2-40B4-BE49-F238E27FC236}">
                <a16:creationId xmlns:a16="http://schemas.microsoft.com/office/drawing/2014/main" id="{2A7428FF-FB5D-BBE3-4B69-9A95B184BF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46692" y="7836952"/>
            <a:ext cx="1269174" cy="1269174"/>
          </a:xfrm>
          <a:prstGeom prst="rect">
            <a:avLst/>
          </a:prstGeom>
        </p:spPr>
      </p:pic>
      <p:pic>
        <p:nvPicPr>
          <p:cNvPr id="11" name="Picture 10" descr="A black and white logo&#10;&#10;AI-generated content may be incorrect.">
            <a:extLst>
              <a:ext uri="{FF2B5EF4-FFF2-40B4-BE49-F238E27FC236}">
                <a16:creationId xmlns:a16="http://schemas.microsoft.com/office/drawing/2014/main" id="{81916D25-B73E-2F4A-2851-2B977DB5DB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8724" y="16653311"/>
            <a:ext cx="1269174" cy="1269174"/>
          </a:xfrm>
          <a:prstGeom prst="rect">
            <a:avLst/>
          </a:prstGeom>
        </p:spPr>
      </p:pic>
      <p:pic>
        <p:nvPicPr>
          <p:cNvPr id="13" name="Picture 12" descr="A black and white logo&#10;&#10;AI-generated content may be incorrect.">
            <a:extLst>
              <a:ext uri="{FF2B5EF4-FFF2-40B4-BE49-F238E27FC236}">
                <a16:creationId xmlns:a16="http://schemas.microsoft.com/office/drawing/2014/main" id="{B33812F9-AFA8-0342-3F29-31AC5881E1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46688" y="16695105"/>
            <a:ext cx="1269174" cy="1269174"/>
          </a:xfrm>
          <a:prstGeom prst="rect">
            <a:avLst/>
          </a:prstGeom>
        </p:spPr>
      </p:pic>
      <p:sp>
        <p:nvSpPr>
          <p:cNvPr id="89" name="Oval 88">
            <a:extLst>
              <a:ext uri="{FF2B5EF4-FFF2-40B4-BE49-F238E27FC236}">
                <a16:creationId xmlns:a16="http://schemas.microsoft.com/office/drawing/2014/main" id="{51344664-82DD-5043-8BAF-7F08FBFB54BA}"/>
              </a:ext>
            </a:extLst>
          </p:cNvPr>
          <p:cNvSpPr/>
          <p:nvPr/>
        </p:nvSpPr>
        <p:spPr>
          <a:xfrm>
            <a:off x="1216775" y="1066602"/>
            <a:ext cx="3537121" cy="3537121"/>
          </a:xfrm>
          <a:prstGeom prst="ellipse">
            <a:avLst/>
          </a:prstGeom>
          <a:solidFill>
            <a:srgbClr val="061B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0" name="Picture 89" descr="A black and white logo&#10;&#10;AI-generated content may be incorrect.">
            <a:extLst>
              <a:ext uri="{FF2B5EF4-FFF2-40B4-BE49-F238E27FC236}">
                <a16:creationId xmlns:a16="http://schemas.microsoft.com/office/drawing/2014/main" id="{C9DEB262-ACB6-3F70-ECBF-BC5E8076F1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775" y="1066600"/>
            <a:ext cx="414888" cy="414888"/>
          </a:xfrm>
          <a:prstGeom prst="rect">
            <a:avLst/>
          </a:prstGeom>
        </p:spPr>
      </p:pic>
      <p:pic>
        <p:nvPicPr>
          <p:cNvPr id="91" name="Picture 90" descr="A black and white logo&#10;&#10;AI-generated content may be incorrect.">
            <a:extLst>
              <a:ext uri="{FF2B5EF4-FFF2-40B4-BE49-F238E27FC236}">
                <a16:creationId xmlns:a16="http://schemas.microsoft.com/office/drawing/2014/main" id="{A4554ABB-DCD4-C0B2-9744-5AB6C8F7F0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9008" y="1066600"/>
            <a:ext cx="414888" cy="414888"/>
          </a:xfrm>
          <a:prstGeom prst="rect">
            <a:avLst/>
          </a:prstGeom>
        </p:spPr>
      </p:pic>
      <p:pic>
        <p:nvPicPr>
          <p:cNvPr id="92" name="Picture 91" descr="A black and white logo&#10;&#10;AI-generated content may be incorrect.">
            <a:extLst>
              <a:ext uri="{FF2B5EF4-FFF2-40B4-BE49-F238E27FC236}">
                <a16:creationId xmlns:a16="http://schemas.microsoft.com/office/drawing/2014/main" id="{153823BA-D563-79DB-30CC-8C7D533345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775" y="4188835"/>
            <a:ext cx="414888" cy="414888"/>
          </a:xfrm>
          <a:prstGeom prst="rect">
            <a:avLst/>
          </a:prstGeom>
        </p:spPr>
      </p:pic>
      <p:pic>
        <p:nvPicPr>
          <p:cNvPr id="93" name="Picture 92" descr="A black and white logo&#10;&#10;AI-generated content may be incorrect.">
            <a:extLst>
              <a:ext uri="{FF2B5EF4-FFF2-40B4-BE49-F238E27FC236}">
                <a16:creationId xmlns:a16="http://schemas.microsoft.com/office/drawing/2014/main" id="{766EC50B-B71A-3047-9BBF-99B6E08104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9008" y="4188835"/>
            <a:ext cx="414888" cy="414888"/>
          </a:xfrm>
          <a:prstGeom prst="rect">
            <a:avLst/>
          </a:prstGeom>
        </p:spPr>
      </p:pic>
      <p:grpSp>
        <p:nvGrpSpPr>
          <p:cNvPr id="2633" name="Group 2632">
            <a:extLst>
              <a:ext uri="{FF2B5EF4-FFF2-40B4-BE49-F238E27FC236}">
                <a16:creationId xmlns:a16="http://schemas.microsoft.com/office/drawing/2014/main" id="{FA49F2E9-381D-C6C5-3BE6-F64BC4A38963}"/>
              </a:ext>
            </a:extLst>
          </p:cNvPr>
          <p:cNvGrpSpPr/>
          <p:nvPr/>
        </p:nvGrpSpPr>
        <p:grpSpPr>
          <a:xfrm>
            <a:off x="16830135" y="12034684"/>
            <a:ext cx="4064449" cy="3610427"/>
            <a:chOff x="19939000" y="11993880"/>
            <a:chExt cx="3797300" cy="3373120"/>
          </a:xfrm>
        </p:grpSpPr>
        <p:cxnSp>
          <p:nvCxnSpPr>
            <p:cNvPr id="2523" name="Straight Connector 2522">
              <a:extLst>
                <a:ext uri="{FF2B5EF4-FFF2-40B4-BE49-F238E27FC236}">
                  <a16:creationId xmlns:a16="http://schemas.microsoft.com/office/drawing/2014/main" id="{D1F4D53A-357B-0C41-0011-B2611B6A2D7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69450" y="11993880"/>
              <a:ext cx="560070" cy="1312545"/>
            </a:xfrm>
            <a:prstGeom prst="line">
              <a:avLst/>
            </a:prstGeom>
            <a:ln w="152400" cap="rnd">
              <a:solidFill>
                <a:srgbClr val="4C248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5" name="Straight Connector 2574">
              <a:extLst>
                <a:ext uri="{FF2B5EF4-FFF2-40B4-BE49-F238E27FC236}">
                  <a16:creationId xmlns:a16="http://schemas.microsoft.com/office/drawing/2014/main" id="{DCD70BD1-93EC-DC6D-5DEE-EDFB1CA474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501100" y="13301663"/>
              <a:ext cx="768350" cy="2058987"/>
            </a:xfrm>
            <a:prstGeom prst="line">
              <a:avLst/>
            </a:prstGeom>
            <a:ln w="152400" cap="rnd">
              <a:solidFill>
                <a:srgbClr val="701A7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3" name="Straight Connector 2532">
              <a:extLst>
                <a:ext uri="{FF2B5EF4-FFF2-40B4-BE49-F238E27FC236}">
                  <a16:creationId xmlns:a16="http://schemas.microsoft.com/office/drawing/2014/main" id="{67DD57D6-B94D-CC22-C399-CFB52E7AB5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160740" y="13296900"/>
              <a:ext cx="1099185" cy="373380"/>
            </a:xfrm>
            <a:prstGeom prst="line">
              <a:avLst/>
            </a:prstGeom>
            <a:ln w="152400" cap="rnd">
              <a:solidFill>
                <a:srgbClr val="4C248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9" name="Straight Connector 2588">
              <a:extLst>
                <a:ext uri="{FF2B5EF4-FFF2-40B4-BE49-F238E27FC236}">
                  <a16:creationId xmlns:a16="http://schemas.microsoft.com/office/drawing/2014/main" id="{D64D6ADA-DBD8-7E3F-FA30-F2AA7E60B05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501100" y="13798550"/>
              <a:ext cx="1289050" cy="1568450"/>
            </a:xfrm>
            <a:prstGeom prst="line">
              <a:avLst/>
            </a:prstGeom>
            <a:ln w="152400" cap="rnd">
              <a:solidFill>
                <a:srgbClr val="701A7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4" name="Straight Connector 2593">
              <a:extLst>
                <a:ext uri="{FF2B5EF4-FFF2-40B4-BE49-F238E27FC236}">
                  <a16:creationId xmlns:a16="http://schemas.microsoft.com/office/drawing/2014/main" id="{31BA6BD0-FF46-AE6C-3828-0F0830E0057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2796500" y="13798550"/>
              <a:ext cx="698500" cy="76200"/>
            </a:xfrm>
            <a:prstGeom prst="line">
              <a:avLst/>
            </a:prstGeom>
            <a:ln w="152400" cap="rnd">
              <a:solidFill>
                <a:srgbClr val="4B24AC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6" name="Straight Connector 2515">
              <a:extLst>
                <a:ext uri="{FF2B5EF4-FFF2-40B4-BE49-F238E27FC236}">
                  <a16:creationId xmlns:a16="http://schemas.microsoft.com/office/drawing/2014/main" id="{3AA87ABF-F574-01B4-ABAA-41BAC0106FF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2269450" y="13296900"/>
              <a:ext cx="520700" cy="495300"/>
            </a:xfrm>
            <a:prstGeom prst="line">
              <a:avLst/>
            </a:prstGeom>
            <a:ln w="152400" cap="rnd">
              <a:solidFill>
                <a:srgbClr val="4C248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6" name="Straight Connector 2535">
              <a:extLst>
                <a:ext uri="{FF2B5EF4-FFF2-40B4-BE49-F238E27FC236}">
                  <a16:creationId xmlns:a16="http://schemas.microsoft.com/office/drawing/2014/main" id="{02C220D3-5F67-8D8C-7120-BB5A04A56FB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505420" y="12664440"/>
              <a:ext cx="617220" cy="1005840"/>
            </a:xfrm>
            <a:prstGeom prst="line">
              <a:avLst/>
            </a:prstGeom>
            <a:ln w="152400" cap="rnd">
              <a:solidFill>
                <a:srgbClr val="4C248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6" name="Straight Connector 2545">
              <a:extLst>
                <a:ext uri="{FF2B5EF4-FFF2-40B4-BE49-F238E27FC236}">
                  <a16:creationId xmlns:a16="http://schemas.microsoft.com/office/drawing/2014/main" id="{3E665606-0B48-7539-AAA5-6E9B90DF48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833080" y="13671550"/>
              <a:ext cx="312420" cy="1019810"/>
            </a:xfrm>
            <a:prstGeom prst="line">
              <a:avLst/>
            </a:prstGeom>
            <a:ln w="152400" cap="rnd">
              <a:solidFill>
                <a:srgbClr val="4C248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3" name="Straight Connector 2462">
              <a:extLst>
                <a:ext uri="{FF2B5EF4-FFF2-40B4-BE49-F238E27FC236}">
                  <a16:creationId xmlns:a16="http://schemas.microsoft.com/office/drawing/2014/main" id="{67D3D270-FE89-A2C8-B67F-3064F84DD49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494625" y="12271375"/>
              <a:ext cx="1127125" cy="358775"/>
            </a:xfrm>
            <a:prstGeom prst="line">
              <a:avLst/>
            </a:prstGeom>
            <a:ln w="152400" cap="rnd">
              <a:solidFill>
                <a:srgbClr val="8C65FB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7" name="Straight Connector 2466">
              <a:extLst>
                <a:ext uri="{FF2B5EF4-FFF2-40B4-BE49-F238E27FC236}">
                  <a16:creationId xmlns:a16="http://schemas.microsoft.com/office/drawing/2014/main" id="{1AE25FEE-7EF0-D4DC-30DD-F25A514D6D73}"/>
                </a:ext>
              </a:extLst>
            </p:cNvPr>
            <p:cNvCxnSpPr>
              <a:cxnSpLocks/>
            </p:cNvCxnSpPr>
            <p:nvPr/>
          </p:nvCxnSpPr>
          <p:spPr>
            <a:xfrm>
              <a:off x="19939000" y="13589000"/>
              <a:ext cx="330200" cy="500380"/>
            </a:xfrm>
            <a:prstGeom prst="line">
              <a:avLst/>
            </a:prstGeom>
            <a:ln w="152400" cap="rnd">
              <a:solidFill>
                <a:srgbClr val="8C65FB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9" name="Straight Connector 2468">
              <a:extLst>
                <a:ext uri="{FF2B5EF4-FFF2-40B4-BE49-F238E27FC236}">
                  <a16:creationId xmlns:a16="http://schemas.microsoft.com/office/drawing/2014/main" id="{28D29D02-E5F7-8CEA-E9CC-1A70BF3856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626872" y="11995150"/>
              <a:ext cx="1195028" cy="276306"/>
            </a:xfrm>
            <a:prstGeom prst="line">
              <a:avLst/>
            </a:prstGeom>
            <a:ln w="152400" cap="rnd">
              <a:solidFill>
                <a:srgbClr val="6733F9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0" name="Straight Connector 2469">
              <a:extLst>
                <a:ext uri="{FF2B5EF4-FFF2-40B4-BE49-F238E27FC236}">
                  <a16:creationId xmlns:a16="http://schemas.microsoft.com/office/drawing/2014/main" id="{97055F54-99F9-E56C-7D9B-FA99284D3FB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939000" y="12636500"/>
              <a:ext cx="546100" cy="952500"/>
            </a:xfrm>
            <a:prstGeom prst="line">
              <a:avLst/>
            </a:prstGeom>
            <a:ln w="152400" cap="rnd">
              <a:solidFill>
                <a:srgbClr val="8C65FB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3" name="Straight Connector 2482">
              <a:extLst>
                <a:ext uri="{FF2B5EF4-FFF2-40B4-BE49-F238E27FC236}">
                  <a16:creationId xmlns:a16="http://schemas.microsoft.com/office/drawing/2014/main" id="{A9E47513-E33E-3368-5A52-077BE4B71BCF}"/>
                </a:ext>
              </a:extLst>
            </p:cNvPr>
            <p:cNvCxnSpPr>
              <a:cxnSpLocks/>
            </p:cNvCxnSpPr>
            <p:nvPr/>
          </p:nvCxnSpPr>
          <p:spPr>
            <a:xfrm>
              <a:off x="22828250" y="11995150"/>
              <a:ext cx="908050" cy="920750"/>
            </a:xfrm>
            <a:prstGeom prst="line">
              <a:avLst/>
            </a:prstGeom>
            <a:ln w="152400" cap="rnd">
              <a:solidFill>
                <a:srgbClr val="6733F9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2" name="Straight Connector 2491">
              <a:extLst>
                <a:ext uri="{FF2B5EF4-FFF2-40B4-BE49-F238E27FC236}">
                  <a16:creationId xmlns:a16="http://schemas.microsoft.com/office/drawing/2014/main" id="{93C3C923-C83F-8E81-E435-149DF7B34D1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501350" y="12922250"/>
              <a:ext cx="231775" cy="946150"/>
            </a:xfrm>
            <a:prstGeom prst="line">
              <a:avLst/>
            </a:prstGeom>
            <a:ln w="152400" cap="rnd">
              <a:solidFill>
                <a:srgbClr val="610CD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1" name="Straight Connector 2470">
              <a:extLst>
                <a:ext uri="{FF2B5EF4-FFF2-40B4-BE49-F238E27FC236}">
                  <a16:creationId xmlns:a16="http://schemas.microsoft.com/office/drawing/2014/main" id="{37193375-DD74-FF56-EC65-17DFB6E0BF4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259800" y="12271456"/>
              <a:ext cx="361140" cy="1063544"/>
            </a:xfrm>
            <a:prstGeom prst="line">
              <a:avLst/>
            </a:prstGeom>
            <a:ln w="152400" cap="rnd">
              <a:solidFill>
                <a:srgbClr val="6733F9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8" name="Straight Connector 2467">
              <a:extLst>
                <a:ext uri="{FF2B5EF4-FFF2-40B4-BE49-F238E27FC236}">
                  <a16:creationId xmlns:a16="http://schemas.microsoft.com/office/drawing/2014/main" id="{EA3138DE-F94E-23B9-9988-CB6DF7EF9E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275550" y="13342620"/>
              <a:ext cx="984250" cy="751205"/>
            </a:xfrm>
            <a:prstGeom prst="line">
              <a:avLst/>
            </a:prstGeom>
            <a:ln w="152400" cap="rnd">
              <a:solidFill>
                <a:srgbClr val="6733F9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9" name="Straight Connector 2488">
              <a:extLst>
                <a:ext uri="{FF2B5EF4-FFF2-40B4-BE49-F238E27FC236}">
                  <a16:creationId xmlns:a16="http://schemas.microsoft.com/office/drawing/2014/main" id="{F5ADFB80-198B-DEA6-6F5C-9B92914B4D5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396450" y="12915900"/>
              <a:ext cx="1336675" cy="879475"/>
            </a:xfrm>
            <a:prstGeom prst="line">
              <a:avLst/>
            </a:prstGeom>
            <a:ln w="152400" cap="rnd">
              <a:solidFill>
                <a:srgbClr val="6733F9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6" name="Straight Connector 2485">
              <a:extLst>
                <a:ext uri="{FF2B5EF4-FFF2-40B4-BE49-F238E27FC236}">
                  <a16:creationId xmlns:a16="http://schemas.microsoft.com/office/drawing/2014/main" id="{D73C9B07-3836-1147-42C6-A0BF1443120D}"/>
                </a:ext>
              </a:extLst>
            </p:cNvPr>
            <p:cNvCxnSpPr>
              <a:cxnSpLocks/>
            </p:cNvCxnSpPr>
            <p:nvPr/>
          </p:nvCxnSpPr>
          <p:spPr>
            <a:xfrm>
              <a:off x="21275040" y="13342620"/>
              <a:ext cx="1105535" cy="455930"/>
            </a:xfrm>
            <a:prstGeom prst="line">
              <a:avLst/>
            </a:prstGeom>
            <a:ln w="152400" cap="rnd">
              <a:solidFill>
                <a:srgbClr val="6733F9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8" name="Straight Connector 2497">
              <a:extLst>
                <a:ext uri="{FF2B5EF4-FFF2-40B4-BE49-F238E27FC236}">
                  <a16:creationId xmlns:a16="http://schemas.microsoft.com/office/drawing/2014/main" id="{34462DE8-81B9-40F9-DF04-57742BF1625C}"/>
                </a:ext>
              </a:extLst>
            </p:cNvPr>
            <p:cNvCxnSpPr>
              <a:cxnSpLocks/>
            </p:cNvCxnSpPr>
            <p:nvPr/>
          </p:nvCxnSpPr>
          <p:spPr>
            <a:xfrm>
              <a:off x="20275550" y="14100175"/>
              <a:ext cx="552450" cy="619125"/>
            </a:xfrm>
            <a:prstGeom prst="line">
              <a:avLst/>
            </a:prstGeom>
            <a:ln w="152400" cap="rnd">
              <a:solidFill>
                <a:srgbClr val="6733F9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2" name="Straight Connector 2621">
              <a:extLst>
                <a:ext uri="{FF2B5EF4-FFF2-40B4-BE49-F238E27FC236}">
                  <a16:creationId xmlns:a16="http://schemas.microsoft.com/office/drawing/2014/main" id="{10EA38B9-1AF3-B50E-4D6D-A9F5A73D26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264688" y="13796963"/>
              <a:ext cx="547687" cy="862012"/>
            </a:xfrm>
            <a:prstGeom prst="line">
              <a:avLst/>
            </a:prstGeom>
            <a:ln w="152400" cap="rnd">
              <a:solidFill>
                <a:srgbClr val="4B24AC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5" name="Straight Connector 2494">
              <a:extLst>
                <a:ext uri="{FF2B5EF4-FFF2-40B4-BE49-F238E27FC236}">
                  <a16:creationId xmlns:a16="http://schemas.microsoft.com/office/drawing/2014/main" id="{85A39ECA-33F3-810C-36E5-3925A6A7CB6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274213" y="13868400"/>
              <a:ext cx="1227137" cy="790575"/>
            </a:xfrm>
            <a:prstGeom prst="line">
              <a:avLst/>
            </a:prstGeom>
            <a:ln w="152400" cap="rnd">
              <a:solidFill>
                <a:srgbClr val="610CD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5" name="Straight Connector 2504">
              <a:extLst>
                <a:ext uri="{FF2B5EF4-FFF2-40B4-BE49-F238E27FC236}">
                  <a16:creationId xmlns:a16="http://schemas.microsoft.com/office/drawing/2014/main" id="{54DA5F90-68A0-57D7-53A6-1D70DBB87F4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840700" y="14662150"/>
              <a:ext cx="1409700" cy="57150"/>
            </a:xfrm>
            <a:prstGeom prst="line">
              <a:avLst/>
            </a:prstGeom>
            <a:ln w="152400" cap="rnd">
              <a:solidFill>
                <a:srgbClr val="6733F9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1" name="Straight Connector 2500">
              <a:extLst>
                <a:ext uri="{FF2B5EF4-FFF2-40B4-BE49-F238E27FC236}">
                  <a16:creationId xmlns:a16="http://schemas.microsoft.com/office/drawing/2014/main" id="{C06F897E-E627-B702-D265-93EF8797FD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59925" y="13795375"/>
              <a:ext cx="123825" cy="866775"/>
            </a:xfrm>
            <a:prstGeom prst="line">
              <a:avLst/>
            </a:prstGeom>
            <a:ln w="152400" cap="rnd">
              <a:solidFill>
                <a:srgbClr val="6733F9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764493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5" name="Freeform: Shape 2334">
            <a:extLst>
              <a:ext uri="{FF2B5EF4-FFF2-40B4-BE49-F238E27FC236}">
                <a16:creationId xmlns:a16="http://schemas.microsoft.com/office/drawing/2014/main" id="{E194760D-4F55-190D-2A4B-C715F88F592A}"/>
              </a:ext>
            </a:extLst>
          </p:cNvPr>
          <p:cNvSpPr/>
          <p:nvPr/>
        </p:nvSpPr>
        <p:spPr>
          <a:xfrm rot="17520000" flipH="1">
            <a:off x="19490435" y="13131675"/>
            <a:ext cx="3824480" cy="9140554"/>
          </a:xfrm>
          <a:custGeom>
            <a:avLst/>
            <a:gdLst>
              <a:gd name="connsiteX0" fmla="*/ 7966 w 3824480"/>
              <a:gd name="connsiteY0" fmla="*/ 3801891 h 9140554"/>
              <a:gd name="connsiteX1" fmla="*/ 1 w 3824480"/>
              <a:gd name="connsiteY1" fmla="*/ 3841347 h 9140554"/>
              <a:gd name="connsiteX2" fmla="*/ 0 w 3824480"/>
              <a:gd name="connsiteY2" fmla="*/ 9022856 h 9140554"/>
              <a:gd name="connsiteX3" fmla="*/ 29690 w 3824480"/>
              <a:gd name="connsiteY3" fmla="*/ 9094531 h 9140554"/>
              <a:gd name="connsiteX4" fmla="*/ 31126 w 3824480"/>
              <a:gd name="connsiteY4" fmla="*/ 9095126 h 9140554"/>
              <a:gd name="connsiteX5" fmla="*/ 42833 w 3824480"/>
              <a:gd name="connsiteY5" fmla="*/ 9112106 h 9140554"/>
              <a:gd name="connsiteX6" fmla="*/ 186161 w 3824480"/>
              <a:gd name="connsiteY6" fmla="*/ 9109604 h 9140554"/>
              <a:gd name="connsiteX7" fmla="*/ 3785541 w 3824480"/>
              <a:gd name="connsiteY7" fmla="*/ 5382338 h 9140554"/>
              <a:gd name="connsiteX8" fmla="*/ 3807218 w 3824480"/>
              <a:gd name="connsiteY8" fmla="*/ 5348423 h 9140554"/>
              <a:gd name="connsiteX9" fmla="*/ 3809423 w 3824480"/>
              <a:gd name="connsiteY9" fmla="*/ 5335933 h 9140554"/>
              <a:gd name="connsiteX10" fmla="*/ 3816513 w 3824480"/>
              <a:gd name="connsiteY10" fmla="*/ 5325416 h 9140554"/>
              <a:gd name="connsiteX11" fmla="*/ 3824480 w 3824480"/>
              <a:gd name="connsiteY11" fmla="*/ 5285961 h 9140554"/>
              <a:gd name="connsiteX12" fmla="*/ 3824479 w 3824480"/>
              <a:gd name="connsiteY12" fmla="*/ 104451 h 9140554"/>
              <a:gd name="connsiteX13" fmla="*/ 3723116 w 3824480"/>
              <a:gd name="connsiteY13" fmla="*/ 3088 h 9140554"/>
              <a:gd name="connsiteX14" fmla="*/ 3715739 w 3824480"/>
              <a:gd name="connsiteY14" fmla="*/ 4577 h 9140554"/>
              <a:gd name="connsiteX15" fmla="*/ 3704119 w 3824480"/>
              <a:gd name="connsiteY15" fmla="*/ 0 h 9140554"/>
              <a:gd name="connsiteX16" fmla="*/ 3632974 w 3824480"/>
              <a:gd name="connsiteY16" fmla="*/ 30935 h 9140554"/>
              <a:gd name="connsiteX17" fmla="*/ 33595 w 3824480"/>
              <a:gd name="connsiteY17" fmla="*/ 3758201 h 9140554"/>
              <a:gd name="connsiteX18" fmla="*/ 11917 w 3824480"/>
              <a:gd name="connsiteY18" fmla="*/ 3792116 h 9140554"/>
              <a:gd name="connsiteX19" fmla="*/ 10980 w 3824480"/>
              <a:gd name="connsiteY19" fmla="*/ 3797421 h 91405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824480" h="9140554">
                <a:moveTo>
                  <a:pt x="7966" y="3801891"/>
                </a:moveTo>
                <a:cubicBezTo>
                  <a:pt x="2838" y="3814017"/>
                  <a:pt x="0" y="3827351"/>
                  <a:pt x="1" y="3841347"/>
                </a:cubicBezTo>
                <a:lnTo>
                  <a:pt x="0" y="9022856"/>
                </a:lnTo>
                <a:cubicBezTo>
                  <a:pt x="0" y="9050848"/>
                  <a:pt x="11346" y="9076187"/>
                  <a:pt x="29690" y="9094531"/>
                </a:cubicBezTo>
                <a:lnTo>
                  <a:pt x="31126" y="9095126"/>
                </a:lnTo>
                <a:lnTo>
                  <a:pt x="42833" y="9112106"/>
                </a:lnTo>
                <a:cubicBezTo>
                  <a:pt x="83104" y="9150994"/>
                  <a:pt x="147272" y="9149874"/>
                  <a:pt x="186161" y="9109604"/>
                </a:cubicBezTo>
                <a:lnTo>
                  <a:pt x="3785541" y="5382338"/>
                </a:lnTo>
                <a:cubicBezTo>
                  <a:pt x="3795262" y="5372270"/>
                  <a:pt x="3802485" y="5360708"/>
                  <a:pt x="3807218" y="5348423"/>
                </a:cubicBezTo>
                <a:lnTo>
                  <a:pt x="3809423" y="5335933"/>
                </a:lnTo>
                <a:lnTo>
                  <a:pt x="3816513" y="5325416"/>
                </a:lnTo>
                <a:cubicBezTo>
                  <a:pt x="3821643" y="5313290"/>
                  <a:pt x="3824479" y="5299956"/>
                  <a:pt x="3824480" y="5285961"/>
                </a:cubicBezTo>
                <a:lnTo>
                  <a:pt x="3824479" y="104451"/>
                </a:lnTo>
                <a:cubicBezTo>
                  <a:pt x="3824478" y="48469"/>
                  <a:pt x="3779098" y="3088"/>
                  <a:pt x="3723116" y="3088"/>
                </a:cubicBezTo>
                <a:lnTo>
                  <a:pt x="3715739" y="4577"/>
                </a:lnTo>
                <a:lnTo>
                  <a:pt x="3704119" y="0"/>
                </a:lnTo>
                <a:cubicBezTo>
                  <a:pt x="3678183" y="453"/>
                  <a:pt x="3652418" y="10801"/>
                  <a:pt x="3632974" y="30935"/>
                </a:cubicBezTo>
                <a:lnTo>
                  <a:pt x="33595" y="3758201"/>
                </a:lnTo>
                <a:cubicBezTo>
                  <a:pt x="23873" y="3768268"/>
                  <a:pt x="16651" y="3779831"/>
                  <a:pt x="11917" y="3792116"/>
                </a:cubicBezTo>
                <a:lnTo>
                  <a:pt x="10980" y="3797421"/>
                </a:lnTo>
                <a:close/>
              </a:path>
            </a:pathLst>
          </a:custGeom>
          <a:solidFill>
            <a:srgbClr val="28988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2334" name="Freeform: Shape 2333">
            <a:extLst>
              <a:ext uri="{FF2B5EF4-FFF2-40B4-BE49-F238E27FC236}">
                <a16:creationId xmlns:a16="http://schemas.microsoft.com/office/drawing/2014/main" id="{5FA9FA08-EE18-F46F-DB9E-BFBED77C662A}"/>
              </a:ext>
            </a:extLst>
          </p:cNvPr>
          <p:cNvSpPr/>
          <p:nvPr/>
        </p:nvSpPr>
        <p:spPr>
          <a:xfrm>
            <a:off x="21000720" y="13423900"/>
            <a:ext cx="5327188" cy="9131300"/>
          </a:xfrm>
          <a:custGeom>
            <a:avLst/>
            <a:gdLst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0 w 4927224"/>
              <a:gd name="connsiteY4" fmla="*/ 6457536 h 9131300"/>
              <a:gd name="connsiteX5" fmla="*/ 19136 w 4927224"/>
              <a:gd name="connsiteY5" fmla="*/ 6449060 h 9131300"/>
              <a:gd name="connsiteX6" fmla="*/ 811616 w 4927224"/>
              <a:gd name="connsiteY6" fmla="*/ 5430520 h 9131300"/>
              <a:gd name="connsiteX7" fmla="*/ 229956 w 4927224"/>
              <a:gd name="connsiteY7" fmla="*/ 4335780 h 9131300"/>
              <a:gd name="connsiteX8" fmla="*/ 209636 w 4927224"/>
              <a:gd name="connsiteY8" fmla="*/ 3733800 h 9131300"/>
              <a:gd name="connsiteX9" fmla="*/ 776056 w 4927224"/>
              <a:gd name="connsiteY9" fmla="*/ 2829561 h 9131300"/>
              <a:gd name="connsiteX10" fmla="*/ 341716 w 4927224"/>
              <a:gd name="connsiteY10" fmla="*/ 2222501 h 9131300"/>
              <a:gd name="connsiteX11" fmla="*/ 83330 w 4927224"/>
              <a:gd name="connsiteY11" fmla="*/ 2181127 h 9131300"/>
              <a:gd name="connsiteX12" fmla="*/ 0 w 4927224"/>
              <a:gd name="connsiteY12" fmla="*/ 2177111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0 w 4927224"/>
              <a:gd name="connsiteY4" fmla="*/ 6457536 h 9131300"/>
              <a:gd name="connsiteX5" fmla="*/ 19136 w 4927224"/>
              <a:gd name="connsiteY5" fmla="*/ 6449060 h 9131300"/>
              <a:gd name="connsiteX6" fmla="*/ 811616 w 4927224"/>
              <a:gd name="connsiteY6" fmla="*/ 5430520 h 9131300"/>
              <a:gd name="connsiteX7" fmla="*/ 229956 w 4927224"/>
              <a:gd name="connsiteY7" fmla="*/ 4335780 h 9131300"/>
              <a:gd name="connsiteX8" fmla="*/ 209636 w 4927224"/>
              <a:gd name="connsiteY8" fmla="*/ 3733800 h 9131300"/>
              <a:gd name="connsiteX9" fmla="*/ 867496 w 4927224"/>
              <a:gd name="connsiteY9" fmla="*/ 2821941 h 9131300"/>
              <a:gd name="connsiteX10" fmla="*/ 341716 w 4927224"/>
              <a:gd name="connsiteY10" fmla="*/ 2222501 h 9131300"/>
              <a:gd name="connsiteX11" fmla="*/ 83330 w 4927224"/>
              <a:gd name="connsiteY11" fmla="*/ 2181127 h 9131300"/>
              <a:gd name="connsiteX12" fmla="*/ 0 w 4927224"/>
              <a:gd name="connsiteY12" fmla="*/ 2177111 h 9131300"/>
              <a:gd name="connsiteX13" fmla="*/ 0 w 4927224"/>
              <a:gd name="connsiteY13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0 w 4927224"/>
              <a:gd name="connsiteY4" fmla="*/ 6457536 h 9131300"/>
              <a:gd name="connsiteX5" fmla="*/ 19136 w 4927224"/>
              <a:gd name="connsiteY5" fmla="*/ 6449060 h 9131300"/>
              <a:gd name="connsiteX6" fmla="*/ 811616 w 4927224"/>
              <a:gd name="connsiteY6" fmla="*/ 5430520 h 9131300"/>
              <a:gd name="connsiteX7" fmla="*/ 229956 w 4927224"/>
              <a:gd name="connsiteY7" fmla="*/ 4335780 h 9131300"/>
              <a:gd name="connsiteX8" fmla="*/ 209636 w 4927224"/>
              <a:gd name="connsiteY8" fmla="*/ 3733800 h 9131300"/>
              <a:gd name="connsiteX9" fmla="*/ 867496 w 4927224"/>
              <a:gd name="connsiteY9" fmla="*/ 2821941 h 9131300"/>
              <a:gd name="connsiteX10" fmla="*/ 341716 w 4927224"/>
              <a:gd name="connsiteY10" fmla="*/ 2222501 h 9131300"/>
              <a:gd name="connsiteX11" fmla="*/ 83330 w 4927224"/>
              <a:gd name="connsiteY11" fmla="*/ 2181127 h 9131300"/>
              <a:gd name="connsiteX12" fmla="*/ 0 w 4927224"/>
              <a:gd name="connsiteY12" fmla="*/ 2177111 h 9131300"/>
              <a:gd name="connsiteX13" fmla="*/ 0 w 4927224"/>
              <a:gd name="connsiteY13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0 w 4927224"/>
              <a:gd name="connsiteY4" fmla="*/ 6457536 h 9131300"/>
              <a:gd name="connsiteX5" fmla="*/ 19136 w 4927224"/>
              <a:gd name="connsiteY5" fmla="*/ 6449060 h 9131300"/>
              <a:gd name="connsiteX6" fmla="*/ 811616 w 4927224"/>
              <a:gd name="connsiteY6" fmla="*/ 5430520 h 9131300"/>
              <a:gd name="connsiteX7" fmla="*/ 229956 w 4927224"/>
              <a:gd name="connsiteY7" fmla="*/ 4335780 h 9131300"/>
              <a:gd name="connsiteX8" fmla="*/ 209636 w 4927224"/>
              <a:gd name="connsiteY8" fmla="*/ 3733800 h 9131300"/>
              <a:gd name="connsiteX9" fmla="*/ 867496 w 4927224"/>
              <a:gd name="connsiteY9" fmla="*/ 2821941 h 9131300"/>
              <a:gd name="connsiteX10" fmla="*/ 341716 w 4927224"/>
              <a:gd name="connsiteY10" fmla="*/ 2222501 h 9131300"/>
              <a:gd name="connsiteX11" fmla="*/ 83330 w 4927224"/>
              <a:gd name="connsiteY11" fmla="*/ 2181127 h 9131300"/>
              <a:gd name="connsiteX12" fmla="*/ 0 w 4927224"/>
              <a:gd name="connsiteY12" fmla="*/ 2177111 h 9131300"/>
              <a:gd name="connsiteX13" fmla="*/ 0 w 4927224"/>
              <a:gd name="connsiteY13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0 w 4927224"/>
              <a:gd name="connsiteY4" fmla="*/ 6457536 h 9131300"/>
              <a:gd name="connsiteX5" fmla="*/ 19136 w 4927224"/>
              <a:gd name="connsiteY5" fmla="*/ 6449060 h 9131300"/>
              <a:gd name="connsiteX6" fmla="*/ 811616 w 4927224"/>
              <a:gd name="connsiteY6" fmla="*/ 5430520 h 9131300"/>
              <a:gd name="connsiteX7" fmla="*/ 229956 w 4927224"/>
              <a:gd name="connsiteY7" fmla="*/ 4335780 h 9131300"/>
              <a:gd name="connsiteX8" fmla="*/ 209636 w 4927224"/>
              <a:gd name="connsiteY8" fmla="*/ 3733800 h 9131300"/>
              <a:gd name="connsiteX9" fmla="*/ 867496 w 4927224"/>
              <a:gd name="connsiteY9" fmla="*/ 2821941 h 9131300"/>
              <a:gd name="connsiteX10" fmla="*/ 341716 w 4927224"/>
              <a:gd name="connsiteY10" fmla="*/ 2222501 h 9131300"/>
              <a:gd name="connsiteX11" fmla="*/ 83330 w 4927224"/>
              <a:gd name="connsiteY11" fmla="*/ 2181127 h 9131300"/>
              <a:gd name="connsiteX12" fmla="*/ 0 w 4927224"/>
              <a:gd name="connsiteY12" fmla="*/ 2177111 h 9131300"/>
              <a:gd name="connsiteX13" fmla="*/ 0 w 4927224"/>
              <a:gd name="connsiteY13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0 w 4927224"/>
              <a:gd name="connsiteY4" fmla="*/ 6457536 h 9131300"/>
              <a:gd name="connsiteX5" fmla="*/ 19136 w 4927224"/>
              <a:gd name="connsiteY5" fmla="*/ 6449060 h 9131300"/>
              <a:gd name="connsiteX6" fmla="*/ 811616 w 4927224"/>
              <a:gd name="connsiteY6" fmla="*/ 5430520 h 9131300"/>
              <a:gd name="connsiteX7" fmla="*/ 209636 w 4927224"/>
              <a:gd name="connsiteY7" fmla="*/ 3733800 h 9131300"/>
              <a:gd name="connsiteX8" fmla="*/ 867496 w 4927224"/>
              <a:gd name="connsiteY8" fmla="*/ 2821941 h 9131300"/>
              <a:gd name="connsiteX9" fmla="*/ 341716 w 4927224"/>
              <a:gd name="connsiteY9" fmla="*/ 2222501 h 9131300"/>
              <a:gd name="connsiteX10" fmla="*/ 83330 w 4927224"/>
              <a:gd name="connsiteY10" fmla="*/ 2181127 h 9131300"/>
              <a:gd name="connsiteX11" fmla="*/ 0 w 4927224"/>
              <a:gd name="connsiteY11" fmla="*/ 2177111 h 9131300"/>
              <a:gd name="connsiteX12" fmla="*/ 0 w 4927224"/>
              <a:gd name="connsiteY12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0 w 4927224"/>
              <a:gd name="connsiteY4" fmla="*/ 6457536 h 9131300"/>
              <a:gd name="connsiteX5" fmla="*/ 19136 w 4927224"/>
              <a:gd name="connsiteY5" fmla="*/ 6449060 h 9131300"/>
              <a:gd name="connsiteX6" fmla="*/ 811616 w 4927224"/>
              <a:gd name="connsiteY6" fmla="*/ 5430520 h 9131300"/>
              <a:gd name="connsiteX7" fmla="*/ 141056 w 4927224"/>
              <a:gd name="connsiteY7" fmla="*/ 3970020 h 9131300"/>
              <a:gd name="connsiteX8" fmla="*/ 867496 w 4927224"/>
              <a:gd name="connsiteY8" fmla="*/ 2821941 h 9131300"/>
              <a:gd name="connsiteX9" fmla="*/ 341716 w 4927224"/>
              <a:gd name="connsiteY9" fmla="*/ 2222501 h 9131300"/>
              <a:gd name="connsiteX10" fmla="*/ 83330 w 4927224"/>
              <a:gd name="connsiteY10" fmla="*/ 2181127 h 9131300"/>
              <a:gd name="connsiteX11" fmla="*/ 0 w 4927224"/>
              <a:gd name="connsiteY11" fmla="*/ 2177111 h 9131300"/>
              <a:gd name="connsiteX12" fmla="*/ 0 w 4927224"/>
              <a:gd name="connsiteY12" fmla="*/ 0 h 9131300"/>
              <a:gd name="connsiteX0" fmla="*/ 26584 w 4953808"/>
              <a:gd name="connsiteY0" fmla="*/ 0 h 9131300"/>
              <a:gd name="connsiteX1" fmla="*/ 4953808 w 4953808"/>
              <a:gd name="connsiteY1" fmla="*/ 0 h 9131300"/>
              <a:gd name="connsiteX2" fmla="*/ 4953808 w 4953808"/>
              <a:gd name="connsiteY2" fmla="*/ 9131300 h 9131300"/>
              <a:gd name="connsiteX3" fmla="*/ 26584 w 4953808"/>
              <a:gd name="connsiteY3" fmla="*/ 9131300 h 9131300"/>
              <a:gd name="connsiteX4" fmla="*/ 26584 w 4953808"/>
              <a:gd name="connsiteY4" fmla="*/ 6457536 h 9131300"/>
              <a:gd name="connsiteX5" fmla="*/ 0 w 4953808"/>
              <a:gd name="connsiteY5" fmla="*/ 6296660 h 9131300"/>
              <a:gd name="connsiteX6" fmla="*/ 838200 w 4953808"/>
              <a:gd name="connsiteY6" fmla="*/ 5430520 h 9131300"/>
              <a:gd name="connsiteX7" fmla="*/ 167640 w 4953808"/>
              <a:gd name="connsiteY7" fmla="*/ 3970020 h 9131300"/>
              <a:gd name="connsiteX8" fmla="*/ 894080 w 4953808"/>
              <a:gd name="connsiteY8" fmla="*/ 2821941 h 9131300"/>
              <a:gd name="connsiteX9" fmla="*/ 368300 w 4953808"/>
              <a:gd name="connsiteY9" fmla="*/ 2222501 h 9131300"/>
              <a:gd name="connsiteX10" fmla="*/ 109914 w 4953808"/>
              <a:gd name="connsiteY10" fmla="*/ 2181127 h 9131300"/>
              <a:gd name="connsiteX11" fmla="*/ 26584 w 4953808"/>
              <a:gd name="connsiteY11" fmla="*/ 2177111 h 9131300"/>
              <a:gd name="connsiteX12" fmla="*/ 26584 w 4953808"/>
              <a:gd name="connsiteY12" fmla="*/ 0 h 9131300"/>
              <a:gd name="connsiteX0" fmla="*/ 26584 w 4953808"/>
              <a:gd name="connsiteY0" fmla="*/ 0 h 9131300"/>
              <a:gd name="connsiteX1" fmla="*/ 4953808 w 4953808"/>
              <a:gd name="connsiteY1" fmla="*/ 0 h 9131300"/>
              <a:gd name="connsiteX2" fmla="*/ 4953808 w 4953808"/>
              <a:gd name="connsiteY2" fmla="*/ 9131300 h 9131300"/>
              <a:gd name="connsiteX3" fmla="*/ 26584 w 4953808"/>
              <a:gd name="connsiteY3" fmla="*/ 9131300 h 9131300"/>
              <a:gd name="connsiteX4" fmla="*/ 0 w 4953808"/>
              <a:gd name="connsiteY4" fmla="*/ 6296660 h 9131300"/>
              <a:gd name="connsiteX5" fmla="*/ 838200 w 4953808"/>
              <a:gd name="connsiteY5" fmla="*/ 5430520 h 9131300"/>
              <a:gd name="connsiteX6" fmla="*/ 167640 w 4953808"/>
              <a:gd name="connsiteY6" fmla="*/ 3970020 h 9131300"/>
              <a:gd name="connsiteX7" fmla="*/ 894080 w 4953808"/>
              <a:gd name="connsiteY7" fmla="*/ 2821941 h 9131300"/>
              <a:gd name="connsiteX8" fmla="*/ 368300 w 4953808"/>
              <a:gd name="connsiteY8" fmla="*/ 2222501 h 9131300"/>
              <a:gd name="connsiteX9" fmla="*/ 109914 w 4953808"/>
              <a:gd name="connsiteY9" fmla="*/ 2181127 h 9131300"/>
              <a:gd name="connsiteX10" fmla="*/ 26584 w 4953808"/>
              <a:gd name="connsiteY10" fmla="*/ 2177111 h 9131300"/>
              <a:gd name="connsiteX11" fmla="*/ 26584 w 4953808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65240 h 9131300"/>
              <a:gd name="connsiteX5" fmla="*/ 811616 w 4927224"/>
              <a:gd name="connsiteY5" fmla="*/ 5430520 h 9131300"/>
              <a:gd name="connsiteX6" fmla="*/ 141056 w 4927224"/>
              <a:gd name="connsiteY6" fmla="*/ 397002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64856 w 4927224"/>
              <a:gd name="connsiteY4" fmla="*/ 6395720 h 9131300"/>
              <a:gd name="connsiteX5" fmla="*/ 811616 w 4927224"/>
              <a:gd name="connsiteY5" fmla="*/ 5430520 h 9131300"/>
              <a:gd name="connsiteX6" fmla="*/ 141056 w 4927224"/>
              <a:gd name="connsiteY6" fmla="*/ 397002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811616 w 4927224"/>
              <a:gd name="connsiteY5" fmla="*/ 5430520 h 9131300"/>
              <a:gd name="connsiteX6" fmla="*/ 141056 w 4927224"/>
              <a:gd name="connsiteY6" fmla="*/ 397002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512656 w 4927224"/>
              <a:gd name="connsiteY5" fmla="*/ 5194300 h 9131300"/>
              <a:gd name="connsiteX6" fmla="*/ 141056 w 4927224"/>
              <a:gd name="connsiteY6" fmla="*/ 397002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512656 w 4927224"/>
              <a:gd name="connsiteY5" fmla="*/ 5194300 h 9131300"/>
              <a:gd name="connsiteX6" fmla="*/ 141056 w 4927224"/>
              <a:gd name="connsiteY6" fmla="*/ 397002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26016 w 4927224"/>
              <a:gd name="connsiteY5" fmla="*/ 5080000 h 9131300"/>
              <a:gd name="connsiteX6" fmla="*/ 141056 w 4927224"/>
              <a:gd name="connsiteY6" fmla="*/ 397002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26016 w 4927224"/>
              <a:gd name="connsiteY5" fmla="*/ 5080000 h 9131300"/>
              <a:gd name="connsiteX6" fmla="*/ 141056 w 4927224"/>
              <a:gd name="connsiteY6" fmla="*/ 397002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26016 w 4927224"/>
              <a:gd name="connsiteY5" fmla="*/ 5080000 h 9131300"/>
              <a:gd name="connsiteX6" fmla="*/ 141056 w 4927224"/>
              <a:gd name="connsiteY6" fmla="*/ 397002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26016 w 4927224"/>
              <a:gd name="connsiteY5" fmla="*/ 5080000 h 9131300"/>
              <a:gd name="connsiteX6" fmla="*/ 141056 w 4927224"/>
              <a:gd name="connsiteY6" fmla="*/ 397002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26016 w 4927224"/>
              <a:gd name="connsiteY5" fmla="*/ 5080000 h 9131300"/>
              <a:gd name="connsiteX6" fmla="*/ 209636 w 4927224"/>
              <a:gd name="connsiteY6" fmla="*/ 387096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26016 w 4927224"/>
              <a:gd name="connsiteY5" fmla="*/ 5080000 h 9131300"/>
              <a:gd name="connsiteX6" fmla="*/ 209636 w 4927224"/>
              <a:gd name="connsiteY6" fmla="*/ 387096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94596 w 4927224"/>
              <a:gd name="connsiteY5" fmla="*/ 5064760 h 9131300"/>
              <a:gd name="connsiteX6" fmla="*/ 209636 w 4927224"/>
              <a:gd name="connsiteY6" fmla="*/ 387096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94596 w 4927224"/>
              <a:gd name="connsiteY5" fmla="*/ 5064760 h 9131300"/>
              <a:gd name="connsiteX6" fmla="*/ 209636 w 4927224"/>
              <a:gd name="connsiteY6" fmla="*/ 387096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71736 w 4927224"/>
              <a:gd name="connsiteY5" fmla="*/ 5064760 h 9131300"/>
              <a:gd name="connsiteX6" fmla="*/ 209636 w 4927224"/>
              <a:gd name="connsiteY6" fmla="*/ 387096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71736 w 4927224"/>
              <a:gd name="connsiteY5" fmla="*/ 5064760 h 9131300"/>
              <a:gd name="connsiteX6" fmla="*/ 209636 w 4927224"/>
              <a:gd name="connsiteY6" fmla="*/ 387096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71736 w 4927224"/>
              <a:gd name="connsiteY5" fmla="*/ 5064760 h 9131300"/>
              <a:gd name="connsiteX6" fmla="*/ 209636 w 4927224"/>
              <a:gd name="connsiteY6" fmla="*/ 3870960 h 9131300"/>
              <a:gd name="connsiteX7" fmla="*/ 867496 w 4927224"/>
              <a:gd name="connsiteY7" fmla="*/ 2821941 h 9131300"/>
              <a:gd name="connsiteX8" fmla="*/ 83330 w 4927224"/>
              <a:gd name="connsiteY8" fmla="*/ 2181127 h 9131300"/>
              <a:gd name="connsiteX9" fmla="*/ 0 w 4927224"/>
              <a:gd name="connsiteY9" fmla="*/ 2177111 h 9131300"/>
              <a:gd name="connsiteX10" fmla="*/ 0 w 4927224"/>
              <a:gd name="connsiteY10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71736 w 4927224"/>
              <a:gd name="connsiteY5" fmla="*/ 5064760 h 9131300"/>
              <a:gd name="connsiteX6" fmla="*/ 209636 w 4927224"/>
              <a:gd name="connsiteY6" fmla="*/ 3870960 h 9131300"/>
              <a:gd name="connsiteX7" fmla="*/ 867496 w 4927224"/>
              <a:gd name="connsiteY7" fmla="*/ 2821941 h 9131300"/>
              <a:gd name="connsiteX8" fmla="*/ 83330 w 4927224"/>
              <a:gd name="connsiteY8" fmla="*/ 2181127 h 9131300"/>
              <a:gd name="connsiteX9" fmla="*/ 0 w 4927224"/>
              <a:gd name="connsiteY9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71736 w 4927224"/>
              <a:gd name="connsiteY5" fmla="*/ 5064760 h 9131300"/>
              <a:gd name="connsiteX6" fmla="*/ 209636 w 4927224"/>
              <a:gd name="connsiteY6" fmla="*/ 3870960 h 9131300"/>
              <a:gd name="connsiteX7" fmla="*/ 867496 w 4927224"/>
              <a:gd name="connsiteY7" fmla="*/ 2821941 h 9131300"/>
              <a:gd name="connsiteX8" fmla="*/ 37610 w 4927224"/>
              <a:gd name="connsiteY8" fmla="*/ 2150647 h 9131300"/>
              <a:gd name="connsiteX9" fmla="*/ 0 w 4927224"/>
              <a:gd name="connsiteY9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71736 w 4927224"/>
              <a:gd name="connsiteY5" fmla="*/ 5064760 h 9131300"/>
              <a:gd name="connsiteX6" fmla="*/ 209636 w 4927224"/>
              <a:gd name="connsiteY6" fmla="*/ 3870960 h 9131300"/>
              <a:gd name="connsiteX7" fmla="*/ 867496 w 4927224"/>
              <a:gd name="connsiteY7" fmla="*/ 2821941 h 9131300"/>
              <a:gd name="connsiteX8" fmla="*/ 37610 w 4927224"/>
              <a:gd name="connsiteY8" fmla="*/ 2150647 h 9131300"/>
              <a:gd name="connsiteX9" fmla="*/ 0 w 4927224"/>
              <a:gd name="connsiteY9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71736 w 4927224"/>
              <a:gd name="connsiteY5" fmla="*/ 5064760 h 9131300"/>
              <a:gd name="connsiteX6" fmla="*/ 209636 w 4927224"/>
              <a:gd name="connsiteY6" fmla="*/ 3870960 h 9131300"/>
              <a:gd name="connsiteX7" fmla="*/ 867496 w 4927224"/>
              <a:gd name="connsiteY7" fmla="*/ 2821941 h 9131300"/>
              <a:gd name="connsiteX8" fmla="*/ 37610 w 4927224"/>
              <a:gd name="connsiteY8" fmla="*/ 2150647 h 9131300"/>
              <a:gd name="connsiteX9" fmla="*/ 0 w 4927224"/>
              <a:gd name="connsiteY9" fmla="*/ 0 h 9131300"/>
              <a:gd name="connsiteX0" fmla="*/ 399964 w 5327188"/>
              <a:gd name="connsiteY0" fmla="*/ 0 h 9131300"/>
              <a:gd name="connsiteX1" fmla="*/ 5327188 w 5327188"/>
              <a:gd name="connsiteY1" fmla="*/ 0 h 9131300"/>
              <a:gd name="connsiteX2" fmla="*/ 5327188 w 5327188"/>
              <a:gd name="connsiteY2" fmla="*/ 9131300 h 9131300"/>
              <a:gd name="connsiteX3" fmla="*/ 399964 w 5327188"/>
              <a:gd name="connsiteY3" fmla="*/ 9131300 h 9131300"/>
              <a:gd name="connsiteX4" fmla="*/ 0 w 5327188"/>
              <a:gd name="connsiteY4" fmla="*/ 6292850 h 9131300"/>
              <a:gd name="connsiteX5" fmla="*/ 2171700 w 5327188"/>
              <a:gd name="connsiteY5" fmla="*/ 5064760 h 9131300"/>
              <a:gd name="connsiteX6" fmla="*/ 609600 w 5327188"/>
              <a:gd name="connsiteY6" fmla="*/ 3870960 h 9131300"/>
              <a:gd name="connsiteX7" fmla="*/ 1267460 w 5327188"/>
              <a:gd name="connsiteY7" fmla="*/ 2821941 h 9131300"/>
              <a:gd name="connsiteX8" fmla="*/ 437574 w 5327188"/>
              <a:gd name="connsiteY8" fmla="*/ 2150647 h 9131300"/>
              <a:gd name="connsiteX9" fmla="*/ 399964 w 5327188"/>
              <a:gd name="connsiteY9" fmla="*/ 0 h 9131300"/>
              <a:gd name="connsiteX0" fmla="*/ 399964 w 5327188"/>
              <a:gd name="connsiteY0" fmla="*/ 0 h 9131300"/>
              <a:gd name="connsiteX1" fmla="*/ 5327188 w 5327188"/>
              <a:gd name="connsiteY1" fmla="*/ 0 h 9131300"/>
              <a:gd name="connsiteX2" fmla="*/ 5327188 w 5327188"/>
              <a:gd name="connsiteY2" fmla="*/ 9131300 h 9131300"/>
              <a:gd name="connsiteX3" fmla="*/ 399964 w 5327188"/>
              <a:gd name="connsiteY3" fmla="*/ 9131300 h 9131300"/>
              <a:gd name="connsiteX4" fmla="*/ 0 w 5327188"/>
              <a:gd name="connsiteY4" fmla="*/ 6292850 h 9131300"/>
              <a:gd name="connsiteX5" fmla="*/ 1895475 w 5327188"/>
              <a:gd name="connsiteY5" fmla="*/ 4969510 h 9131300"/>
              <a:gd name="connsiteX6" fmla="*/ 609600 w 5327188"/>
              <a:gd name="connsiteY6" fmla="*/ 3870960 h 9131300"/>
              <a:gd name="connsiteX7" fmla="*/ 1267460 w 5327188"/>
              <a:gd name="connsiteY7" fmla="*/ 2821941 h 9131300"/>
              <a:gd name="connsiteX8" fmla="*/ 437574 w 5327188"/>
              <a:gd name="connsiteY8" fmla="*/ 2150647 h 9131300"/>
              <a:gd name="connsiteX9" fmla="*/ 399964 w 5327188"/>
              <a:gd name="connsiteY9" fmla="*/ 0 h 9131300"/>
              <a:gd name="connsiteX0" fmla="*/ 399964 w 5327188"/>
              <a:gd name="connsiteY0" fmla="*/ 0 h 9131300"/>
              <a:gd name="connsiteX1" fmla="*/ 5327188 w 5327188"/>
              <a:gd name="connsiteY1" fmla="*/ 0 h 9131300"/>
              <a:gd name="connsiteX2" fmla="*/ 5327188 w 5327188"/>
              <a:gd name="connsiteY2" fmla="*/ 9131300 h 9131300"/>
              <a:gd name="connsiteX3" fmla="*/ 399964 w 5327188"/>
              <a:gd name="connsiteY3" fmla="*/ 9131300 h 9131300"/>
              <a:gd name="connsiteX4" fmla="*/ 0 w 5327188"/>
              <a:gd name="connsiteY4" fmla="*/ 6292850 h 9131300"/>
              <a:gd name="connsiteX5" fmla="*/ 1895475 w 5327188"/>
              <a:gd name="connsiteY5" fmla="*/ 4969510 h 9131300"/>
              <a:gd name="connsiteX6" fmla="*/ 390525 w 5327188"/>
              <a:gd name="connsiteY6" fmla="*/ 3785235 h 9131300"/>
              <a:gd name="connsiteX7" fmla="*/ 1267460 w 5327188"/>
              <a:gd name="connsiteY7" fmla="*/ 2821941 h 9131300"/>
              <a:gd name="connsiteX8" fmla="*/ 437574 w 5327188"/>
              <a:gd name="connsiteY8" fmla="*/ 2150647 h 9131300"/>
              <a:gd name="connsiteX9" fmla="*/ 399964 w 5327188"/>
              <a:gd name="connsiteY9" fmla="*/ 0 h 9131300"/>
              <a:gd name="connsiteX0" fmla="*/ 399964 w 5327188"/>
              <a:gd name="connsiteY0" fmla="*/ 0 h 9131300"/>
              <a:gd name="connsiteX1" fmla="*/ 5327188 w 5327188"/>
              <a:gd name="connsiteY1" fmla="*/ 0 h 9131300"/>
              <a:gd name="connsiteX2" fmla="*/ 5327188 w 5327188"/>
              <a:gd name="connsiteY2" fmla="*/ 9131300 h 9131300"/>
              <a:gd name="connsiteX3" fmla="*/ 399964 w 5327188"/>
              <a:gd name="connsiteY3" fmla="*/ 9131300 h 9131300"/>
              <a:gd name="connsiteX4" fmla="*/ 0 w 5327188"/>
              <a:gd name="connsiteY4" fmla="*/ 6292850 h 9131300"/>
              <a:gd name="connsiteX5" fmla="*/ 1895475 w 5327188"/>
              <a:gd name="connsiteY5" fmla="*/ 4969510 h 9131300"/>
              <a:gd name="connsiteX6" fmla="*/ 390525 w 5327188"/>
              <a:gd name="connsiteY6" fmla="*/ 3785235 h 9131300"/>
              <a:gd name="connsiteX7" fmla="*/ 1067435 w 5327188"/>
              <a:gd name="connsiteY7" fmla="*/ 2812416 h 9131300"/>
              <a:gd name="connsiteX8" fmla="*/ 437574 w 5327188"/>
              <a:gd name="connsiteY8" fmla="*/ 2150647 h 9131300"/>
              <a:gd name="connsiteX9" fmla="*/ 399964 w 5327188"/>
              <a:gd name="connsiteY9" fmla="*/ 0 h 9131300"/>
              <a:gd name="connsiteX0" fmla="*/ 399964 w 5327188"/>
              <a:gd name="connsiteY0" fmla="*/ 0 h 9131300"/>
              <a:gd name="connsiteX1" fmla="*/ 5327188 w 5327188"/>
              <a:gd name="connsiteY1" fmla="*/ 0 h 9131300"/>
              <a:gd name="connsiteX2" fmla="*/ 5327188 w 5327188"/>
              <a:gd name="connsiteY2" fmla="*/ 9131300 h 9131300"/>
              <a:gd name="connsiteX3" fmla="*/ 399964 w 5327188"/>
              <a:gd name="connsiteY3" fmla="*/ 9131300 h 9131300"/>
              <a:gd name="connsiteX4" fmla="*/ 0 w 5327188"/>
              <a:gd name="connsiteY4" fmla="*/ 6292850 h 9131300"/>
              <a:gd name="connsiteX5" fmla="*/ 1895475 w 5327188"/>
              <a:gd name="connsiteY5" fmla="*/ 4969510 h 9131300"/>
              <a:gd name="connsiteX6" fmla="*/ 390525 w 5327188"/>
              <a:gd name="connsiteY6" fmla="*/ 3785235 h 9131300"/>
              <a:gd name="connsiteX7" fmla="*/ 1067435 w 5327188"/>
              <a:gd name="connsiteY7" fmla="*/ 2812416 h 9131300"/>
              <a:gd name="connsiteX8" fmla="*/ 266124 w 5327188"/>
              <a:gd name="connsiteY8" fmla="*/ 2255422 h 9131300"/>
              <a:gd name="connsiteX9" fmla="*/ 399964 w 5327188"/>
              <a:gd name="connsiteY9" fmla="*/ 0 h 9131300"/>
              <a:gd name="connsiteX0" fmla="*/ 399964 w 5327188"/>
              <a:gd name="connsiteY0" fmla="*/ 0 h 9131300"/>
              <a:gd name="connsiteX1" fmla="*/ 5327188 w 5327188"/>
              <a:gd name="connsiteY1" fmla="*/ 0 h 9131300"/>
              <a:gd name="connsiteX2" fmla="*/ 5327188 w 5327188"/>
              <a:gd name="connsiteY2" fmla="*/ 9131300 h 9131300"/>
              <a:gd name="connsiteX3" fmla="*/ 399964 w 5327188"/>
              <a:gd name="connsiteY3" fmla="*/ 9131300 h 9131300"/>
              <a:gd name="connsiteX4" fmla="*/ 0 w 5327188"/>
              <a:gd name="connsiteY4" fmla="*/ 6292850 h 9131300"/>
              <a:gd name="connsiteX5" fmla="*/ 1895475 w 5327188"/>
              <a:gd name="connsiteY5" fmla="*/ 4969510 h 9131300"/>
              <a:gd name="connsiteX6" fmla="*/ 390525 w 5327188"/>
              <a:gd name="connsiteY6" fmla="*/ 3785235 h 9131300"/>
              <a:gd name="connsiteX7" fmla="*/ 1067435 w 5327188"/>
              <a:gd name="connsiteY7" fmla="*/ 2812416 h 9131300"/>
              <a:gd name="connsiteX8" fmla="*/ 266124 w 5327188"/>
              <a:gd name="connsiteY8" fmla="*/ 2255422 h 9131300"/>
              <a:gd name="connsiteX9" fmla="*/ 399964 w 5327188"/>
              <a:gd name="connsiteY9" fmla="*/ 0 h 9131300"/>
              <a:gd name="connsiteX0" fmla="*/ 399964 w 5327188"/>
              <a:gd name="connsiteY0" fmla="*/ 0 h 9131300"/>
              <a:gd name="connsiteX1" fmla="*/ 5327188 w 5327188"/>
              <a:gd name="connsiteY1" fmla="*/ 0 h 9131300"/>
              <a:gd name="connsiteX2" fmla="*/ 5327188 w 5327188"/>
              <a:gd name="connsiteY2" fmla="*/ 9131300 h 9131300"/>
              <a:gd name="connsiteX3" fmla="*/ 399964 w 5327188"/>
              <a:gd name="connsiteY3" fmla="*/ 9131300 h 9131300"/>
              <a:gd name="connsiteX4" fmla="*/ 0 w 5327188"/>
              <a:gd name="connsiteY4" fmla="*/ 6292850 h 9131300"/>
              <a:gd name="connsiteX5" fmla="*/ 1895475 w 5327188"/>
              <a:gd name="connsiteY5" fmla="*/ 4969510 h 9131300"/>
              <a:gd name="connsiteX6" fmla="*/ 390525 w 5327188"/>
              <a:gd name="connsiteY6" fmla="*/ 3785235 h 9131300"/>
              <a:gd name="connsiteX7" fmla="*/ 1067435 w 5327188"/>
              <a:gd name="connsiteY7" fmla="*/ 2812416 h 9131300"/>
              <a:gd name="connsiteX8" fmla="*/ 189924 w 5327188"/>
              <a:gd name="connsiteY8" fmla="*/ 2255422 h 9131300"/>
              <a:gd name="connsiteX9" fmla="*/ 399964 w 5327188"/>
              <a:gd name="connsiteY9" fmla="*/ 0 h 9131300"/>
              <a:gd name="connsiteX0" fmla="*/ 399964 w 5327188"/>
              <a:gd name="connsiteY0" fmla="*/ 0 h 9131300"/>
              <a:gd name="connsiteX1" fmla="*/ 5327188 w 5327188"/>
              <a:gd name="connsiteY1" fmla="*/ 0 h 9131300"/>
              <a:gd name="connsiteX2" fmla="*/ 5327188 w 5327188"/>
              <a:gd name="connsiteY2" fmla="*/ 9131300 h 9131300"/>
              <a:gd name="connsiteX3" fmla="*/ 399964 w 5327188"/>
              <a:gd name="connsiteY3" fmla="*/ 9131300 h 9131300"/>
              <a:gd name="connsiteX4" fmla="*/ 0 w 5327188"/>
              <a:gd name="connsiteY4" fmla="*/ 6292850 h 9131300"/>
              <a:gd name="connsiteX5" fmla="*/ 1895475 w 5327188"/>
              <a:gd name="connsiteY5" fmla="*/ 4969510 h 9131300"/>
              <a:gd name="connsiteX6" fmla="*/ 390525 w 5327188"/>
              <a:gd name="connsiteY6" fmla="*/ 3785235 h 9131300"/>
              <a:gd name="connsiteX7" fmla="*/ 1067435 w 5327188"/>
              <a:gd name="connsiteY7" fmla="*/ 2812416 h 9131300"/>
              <a:gd name="connsiteX8" fmla="*/ 189924 w 5327188"/>
              <a:gd name="connsiteY8" fmla="*/ 2255422 h 9131300"/>
              <a:gd name="connsiteX9" fmla="*/ 399964 w 5327188"/>
              <a:gd name="connsiteY9" fmla="*/ 0 h 9131300"/>
              <a:gd name="connsiteX0" fmla="*/ 399964 w 5327188"/>
              <a:gd name="connsiteY0" fmla="*/ 0 h 9131300"/>
              <a:gd name="connsiteX1" fmla="*/ 5327188 w 5327188"/>
              <a:gd name="connsiteY1" fmla="*/ 0 h 9131300"/>
              <a:gd name="connsiteX2" fmla="*/ 5327188 w 5327188"/>
              <a:gd name="connsiteY2" fmla="*/ 9131300 h 9131300"/>
              <a:gd name="connsiteX3" fmla="*/ 399964 w 5327188"/>
              <a:gd name="connsiteY3" fmla="*/ 9131300 h 9131300"/>
              <a:gd name="connsiteX4" fmla="*/ 0 w 5327188"/>
              <a:gd name="connsiteY4" fmla="*/ 6292850 h 9131300"/>
              <a:gd name="connsiteX5" fmla="*/ 1895475 w 5327188"/>
              <a:gd name="connsiteY5" fmla="*/ 4969510 h 9131300"/>
              <a:gd name="connsiteX6" fmla="*/ 390525 w 5327188"/>
              <a:gd name="connsiteY6" fmla="*/ 3785235 h 9131300"/>
              <a:gd name="connsiteX7" fmla="*/ 1067435 w 5327188"/>
              <a:gd name="connsiteY7" fmla="*/ 2812416 h 9131300"/>
              <a:gd name="connsiteX8" fmla="*/ 189924 w 5327188"/>
              <a:gd name="connsiteY8" fmla="*/ 2255422 h 9131300"/>
              <a:gd name="connsiteX9" fmla="*/ 399964 w 5327188"/>
              <a:gd name="connsiteY9" fmla="*/ 0 h 9131300"/>
              <a:gd name="connsiteX0" fmla="*/ 399964 w 5327188"/>
              <a:gd name="connsiteY0" fmla="*/ 0 h 9131300"/>
              <a:gd name="connsiteX1" fmla="*/ 5327188 w 5327188"/>
              <a:gd name="connsiteY1" fmla="*/ 0 h 9131300"/>
              <a:gd name="connsiteX2" fmla="*/ 5327188 w 5327188"/>
              <a:gd name="connsiteY2" fmla="*/ 9131300 h 9131300"/>
              <a:gd name="connsiteX3" fmla="*/ 399964 w 5327188"/>
              <a:gd name="connsiteY3" fmla="*/ 9131300 h 9131300"/>
              <a:gd name="connsiteX4" fmla="*/ 0 w 5327188"/>
              <a:gd name="connsiteY4" fmla="*/ 6292850 h 9131300"/>
              <a:gd name="connsiteX5" fmla="*/ 1790700 w 5327188"/>
              <a:gd name="connsiteY5" fmla="*/ 4836160 h 9131300"/>
              <a:gd name="connsiteX6" fmla="*/ 390525 w 5327188"/>
              <a:gd name="connsiteY6" fmla="*/ 3785235 h 9131300"/>
              <a:gd name="connsiteX7" fmla="*/ 1067435 w 5327188"/>
              <a:gd name="connsiteY7" fmla="*/ 2812416 h 9131300"/>
              <a:gd name="connsiteX8" fmla="*/ 189924 w 5327188"/>
              <a:gd name="connsiteY8" fmla="*/ 2255422 h 9131300"/>
              <a:gd name="connsiteX9" fmla="*/ 399964 w 5327188"/>
              <a:gd name="connsiteY9" fmla="*/ 0 h 9131300"/>
              <a:gd name="connsiteX0" fmla="*/ 399964 w 5327188"/>
              <a:gd name="connsiteY0" fmla="*/ 0 h 9131300"/>
              <a:gd name="connsiteX1" fmla="*/ 5327188 w 5327188"/>
              <a:gd name="connsiteY1" fmla="*/ 0 h 9131300"/>
              <a:gd name="connsiteX2" fmla="*/ 5327188 w 5327188"/>
              <a:gd name="connsiteY2" fmla="*/ 9131300 h 9131300"/>
              <a:gd name="connsiteX3" fmla="*/ 399964 w 5327188"/>
              <a:gd name="connsiteY3" fmla="*/ 9131300 h 9131300"/>
              <a:gd name="connsiteX4" fmla="*/ 0 w 5327188"/>
              <a:gd name="connsiteY4" fmla="*/ 6292850 h 9131300"/>
              <a:gd name="connsiteX5" fmla="*/ 1790700 w 5327188"/>
              <a:gd name="connsiteY5" fmla="*/ 4836160 h 9131300"/>
              <a:gd name="connsiteX6" fmla="*/ 390525 w 5327188"/>
              <a:gd name="connsiteY6" fmla="*/ 3785235 h 9131300"/>
              <a:gd name="connsiteX7" fmla="*/ 1067435 w 5327188"/>
              <a:gd name="connsiteY7" fmla="*/ 2812416 h 9131300"/>
              <a:gd name="connsiteX8" fmla="*/ 189924 w 5327188"/>
              <a:gd name="connsiteY8" fmla="*/ 2255422 h 9131300"/>
              <a:gd name="connsiteX9" fmla="*/ 399964 w 5327188"/>
              <a:gd name="connsiteY9" fmla="*/ 0 h 9131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327188" h="9131300">
                <a:moveTo>
                  <a:pt x="399964" y="0"/>
                </a:moveTo>
                <a:lnTo>
                  <a:pt x="5327188" y="0"/>
                </a:lnTo>
                <a:lnTo>
                  <a:pt x="5327188" y="9131300"/>
                </a:lnTo>
                <a:lnTo>
                  <a:pt x="399964" y="9131300"/>
                </a:lnTo>
                <a:lnTo>
                  <a:pt x="0" y="6292850"/>
                </a:lnTo>
                <a:cubicBezTo>
                  <a:pt x="323850" y="6157384"/>
                  <a:pt x="1744663" y="5406496"/>
                  <a:pt x="1790700" y="4836160"/>
                </a:cubicBezTo>
                <a:cubicBezTo>
                  <a:pt x="1836737" y="4265824"/>
                  <a:pt x="511069" y="4122526"/>
                  <a:pt x="390525" y="3785235"/>
                </a:cubicBezTo>
                <a:cubicBezTo>
                  <a:pt x="269981" y="3447944"/>
                  <a:pt x="1053244" y="3086435"/>
                  <a:pt x="1067435" y="2812416"/>
                </a:cubicBezTo>
                <a:cubicBezTo>
                  <a:pt x="1081626" y="2538397"/>
                  <a:pt x="631687" y="2330509"/>
                  <a:pt x="189924" y="2255422"/>
                </a:cubicBezTo>
                <a:lnTo>
                  <a:pt x="399964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grpSp>
        <p:nvGrpSpPr>
          <p:cNvPr id="622" name="Group 621">
            <a:extLst>
              <a:ext uri="{FF2B5EF4-FFF2-40B4-BE49-F238E27FC236}">
                <a16:creationId xmlns:a16="http://schemas.microsoft.com/office/drawing/2014/main" id="{84E90BF1-C835-B2AD-A62A-D247A1B94230}"/>
              </a:ext>
            </a:extLst>
          </p:cNvPr>
          <p:cNvGrpSpPr/>
          <p:nvPr/>
        </p:nvGrpSpPr>
        <p:grpSpPr>
          <a:xfrm>
            <a:off x="16108432" y="15018581"/>
            <a:ext cx="844986" cy="356404"/>
            <a:chOff x="17891225" y="17857197"/>
            <a:chExt cx="844986" cy="356404"/>
          </a:xfrm>
        </p:grpSpPr>
        <p:grpSp>
          <p:nvGrpSpPr>
            <p:cNvPr id="623" name="Group 622">
              <a:extLst>
                <a:ext uri="{FF2B5EF4-FFF2-40B4-BE49-F238E27FC236}">
                  <a16:creationId xmlns:a16="http://schemas.microsoft.com/office/drawing/2014/main" id="{CAFF3BF0-B5EB-BA29-66E2-47F9CE987AA7}"/>
                </a:ext>
              </a:extLst>
            </p:cNvPr>
            <p:cNvGrpSpPr/>
            <p:nvPr/>
          </p:nvGrpSpPr>
          <p:grpSpPr>
            <a:xfrm>
              <a:off x="18107717" y="17857197"/>
              <a:ext cx="414298" cy="182858"/>
              <a:chOff x="18708462" y="16344900"/>
              <a:chExt cx="5351278" cy="2361883"/>
            </a:xfrm>
          </p:grpSpPr>
          <p:grpSp>
            <p:nvGrpSpPr>
              <p:cNvPr id="708" name="Group 707">
                <a:extLst>
                  <a:ext uri="{FF2B5EF4-FFF2-40B4-BE49-F238E27FC236}">
                    <a16:creationId xmlns:a16="http://schemas.microsoft.com/office/drawing/2014/main" id="{5A970EE4-61A5-EC5A-9D2D-17E07CE0A688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18708462" y="16344900"/>
                <a:ext cx="5351278" cy="2145644"/>
                <a:chOff x="18469420" y="16241414"/>
                <a:chExt cx="5867461" cy="2352615"/>
              </a:xfrm>
            </p:grpSpPr>
            <p:grpSp>
              <p:nvGrpSpPr>
                <p:cNvPr id="719" name="Group 718">
                  <a:extLst>
                    <a:ext uri="{FF2B5EF4-FFF2-40B4-BE49-F238E27FC236}">
                      <a16:creationId xmlns:a16="http://schemas.microsoft.com/office/drawing/2014/main" id="{6E5697E6-257F-F8E7-ED06-628A388BC178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71960" y="16241414"/>
                  <a:ext cx="5864921" cy="1950043"/>
                  <a:chOff x="18471960" y="16241414"/>
                  <a:chExt cx="5864921" cy="1950043"/>
                </a:xfrm>
              </p:grpSpPr>
              <p:grpSp>
                <p:nvGrpSpPr>
                  <p:cNvPr id="729" name="Group 728">
                    <a:extLst>
                      <a:ext uri="{FF2B5EF4-FFF2-40B4-BE49-F238E27FC236}">
                        <a16:creationId xmlns:a16="http://schemas.microsoft.com/office/drawing/2014/main" id="{02DDA906-5C80-6CF7-B8C9-A6159F48E74D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</p:grpSpPr>
                <p:sp>
                  <p:nvSpPr>
                    <p:cNvPr id="731" name="Rectangle: Rounded Corners 730">
                      <a:extLst>
                        <a:ext uri="{FF2B5EF4-FFF2-40B4-BE49-F238E27FC236}">
                          <a16:creationId xmlns:a16="http://schemas.microsoft.com/office/drawing/2014/main" id="{87F1AA9D-82CE-ABED-41F7-99912F63168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732" name="Rectangle: Rounded Corners 731">
                      <a:extLst>
                        <a:ext uri="{FF2B5EF4-FFF2-40B4-BE49-F238E27FC236}">
                          <a16:creationId xmlns:a16="http://schemas.microsoft.com/office/drawing/2014/main" id="{FF03B25F-92AA-855A-15DA-4AA63B36291E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733" name="Rectangle: Rounded Corners 732">
                      <a:extLst>
                        <a:ext uri="{FF2B5EF4-FFF2-40B4-BE49-F238E27FC236}">
                          <a16:creationId xmlns:a16="http://schemas.microsoft.com/office/drawing/2014/main" id="{0D74C1C5-15AB-EB6A-7EE4-4D2D887B9C63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734" name="Rectangle: Rounded Corners 733">
                      <a:extLst>
                        <a:ext uri="{FF2B5EF4-FFF2-40B4-BE49-F238E27FC236}">
                          <a16:creationId xmlns:a16="http://schemas.microsoft.com/office/drawing/2014/main" id="{1E8B864F-A1B4-75B4-CE15-E14C258C828C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dirty="0"/>
                    </a:p>
                  </p:txBody>
                </p:sp>
              </p:grpSp>
              <p:sp>
                <p:nvSpPr>
                  <p:cNvPr id="730" name="Freeform: Shape 729">
                    <a:extLst>
                      <a:ext uri="{FF2B5EF4-FFF2-40B4-BE49-F238E27FC236}">
                        <a16:creationId xmlns:a16="http://schemas.microsoft.com/office/drawing/2014/main" id="{4200D520-B9C4-20DC-D0F8-207920D0827F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720" name="Group 719">
                  <a:extLst>
                    <a:ext uri="{FF2B5EF4-FFF2-40B4-BE49-F238E27FC236}">
                      <a16:creationId xmlns:a16="http://schemas.microsoft.com/office/drawing/2014/main" id="{E4D0A0BA-B843-50D0-D530-3ADD68B9A16D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69420" y="16643986"/>
                  <a:ext cx="5864921" cy="1950043"/>
                  <a:chOff x="18471960" y="16241414"/>
                  <a:chExt cx="5864921" cy="1950043"/>
                </a:xfrm>
              </p:grpSpPr>
              <p:grpSp>
                <p:nvGrpSpPr>
                  <p:cNvPr id="723" name="Group 722">
                    <a:extLst>
                      <a:ext uri="{FF2B5EF4-FFF2-40B4-BE49-F238E27FC236}">
                        <a16:creationId xmlns:a16="http://schemas.microsoft.com/office/drawing/2014/main" id="{ECFC3A78-C33F-E819-0B3E-B084B1CF73C5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</p:grpSpPr>
                <p:sp>
                  <p:nvSpPr>
                    <p:cNvPr id="725" name="Rectangle: Rounded Corners 724">
                      <a:extLst>
                        <a:ext uri="{FF2B5EF4-FFF2-40B4-BE49-F238E27FC236}">
                          <a16:creationId xmlns:a16="http://schemas.microsoft.com/office/drawing/2014/main" id="{C189256D-5A2B-9B1D-3AE6-53CD31967F92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726" name="Rectangle: Rounded Corners 725">
                      <a:extLst>
                        <a:ext uri="{FF2B5EF4-FFF2-40B4-BE49-F238E27FC236}">
                          <a16:creationId xmlns:a16="http://schemas.microsoft.com/office/drawing/2014/main" id="{F137C43C-BB51-D7EA-5F75-4042D0284B13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727" name="Rectangle: Rounded Corners 726">
                      <a:extLst>
                        <a:ext uri="{FF2B5EF4-FFF2-40B4-BE49-F238E27FC236}">
                          <a16:creationId xmlns:a16="http://schemas.microsoft.com/office/drawing/2014/main" id="{D1D8578F-C9EC-A039-1EBF-CBFBEE089074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728" name="Rectangle: Rounded Corners 727">
                      <a:extLst>
                        <a:ext uri="{FF2B5EF4-FFF2-40B4-BE49-F238E27FC236}">
                          <a16:creationId xmlns:a16="http://schemas.microsoft.com/office/drawing/2014/main" id="{4525BAC8-4361-5EF6-C6D1-1259F7D97BEA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  <p:sp>
                <p:nvSpPr>
                  <p:cNvPr id="724" name="Freeform: Shape 723">
                    <a:extLst>
                      <a:ext uri="{FF2B5EF4-FFF2-40B4-BE49-F238E27FC236}">
                        <a16:creationId xmlns:a16="http://schemas.microsoft.com/office/drawing/2014/main" id="{5919110A-C6E6-C571-D95D-622CDC519677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sp>
              <p:nvSpPr>
                <p:cNvPr id="721" name="Rectangle: Rounded Corners 720">
                  <a:extLst>
                    <a:ext uri="{FF2B5EF4-FFF2-40B4-BE49-F238E27FC236}">
                      <a16:creationId xmlns:a16="http://schemas.microsoft.com/office/drawing/2014/main" id="{A76B18AF-CA46-3066-7812-914839CA639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96525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722" name="Rectangle: Rounded Corners 721">
                  <a:extLst>
                    <a:ext uri="{FF2B5EF4-FFF2-40B4-BE49-F238E27FC236}">
                      <a16:creationId xmlns:a16="http://schemas.microsoft.com/office/drawing/2014/main" id="{50C49A38-A017-6F1E-8E57-2B3A0E8F0DD6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57660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  <p:grpSp>
            <p:nvGrpSpPr>
              <p:cNvPr id="709" name="Group 708">
                <a:extLst>
                  <a:ext uri="{FF2B5EF4-FFF2-40B4-BE49-F238E27FC236}">
                    <a16:creationId xmlns:a16="http://schemas.microsoft.com/office/drawing/2014/main" id="{2B125134-D750-F07A-8E16-7B0E1AFB3C22}"/>
                  </a:ext>
                </a:extLst>
              </p:cNvPr>
              <p:cNvGrpSpPr/>
              <p:nvPr/>
            </p:nvGrpSpPr>
            <p:grpSpPr>
              <a:xfrm>
                <a:off x="18710512" y="17176870"/>
                <a:ext cx="5348431" cy="1529913"/>
                <a:chOff x="18710512" y="17176870"/>
                <a:chExt cx="5348431" cy="1529913"/>
              </a:xfrm>
            </p:grpSpPr>
            <p:sp>
              <p:nvSpPr>
                <p:cNvPr id="710" name="Rectangle: Rounded Corners 709">
                  <a:extLst>
                    <a:ext uri="{FF2B5EF4-FFF2-40B4-BE49-F238E27FC236}">
                      <a16:creationId xmlns:a16="http://schemas.microsoft.com/office/drawing/2014/main" id="{C8B77729-BB80-D31D-4D9E-DFBA1035656A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500563" y="16348129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711" name="Rectangle: Rounded Corners 710">
                  <a:extLst>
                    <a:ext uri="{FF2B5EF4-FFF2-40B4-BE49-F238E27FC236}">
                      <a16:creationId xmlns:a16="http://schemas.microsoft.com/office/drawing/2014/main" id="{8E1E6D6E-276B-4151-E911-A98092DD8891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6621" y="16352183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712" name="Rectangle: Rounded Corners 711">
                  <a:extLst>
                    <a:ext uri="{FF2B5EF4-FFF2-40B4-BE49-F238E27FC236}">
                      <a16:creationId xmlns:a16="http://schemas.microsoft.com/office/drawing/2014/main" id="{E09EF3E4-2072-A8CF-47E5-F7BC639A3B26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498246" y="16677181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713" name="Rectangle: Rounded Corners 712">
                  <a:extLst>
                    <a:ext uri="{FF2B5EF4-FFF2-40B4-BE49-F238E27FC236}">
                      <a16:creationId xmlns:a16="http://schemas.microsoft.com/office/drawing/2014/main" id="{0CD07729-8D34-E3A2-755C-90DDCD969B6E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4304" y="16676472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714" name="Rectangle: Rounded Corners 713">
                  <a:extLst>
                    <a:ext uri="{FF2B5EF4-FFF2-40B4-BE49-F238E27FC236}">
                      <a16:creationId xmlns:a16="http://schemas.microsoft.com/office/drawing/2014/main" id="{4A58905D-24B3-AD79-C8D6-902A728E489E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722857" y="17176870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715" name="Rectangle: Rounded Corners 714">
                  <a:extLst>
                    <a:ext uri="{FF2B5EF4-FFF2-40B4-BE49-F238E27FC236}">
                      <a16:creationId xmlns:a16="http://schemas.microsoft.com/office/drawing/2014/main" id="{CC322456-B9E9-DC03-3808-DEA298485526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803505" y="17181633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716" name="Rectangle: Rounded Corners 715">
                  <a:extLst>
                    <a:ext uri="{FF2B5EF4-FFF2-40B4-BE49-F238E27FC236}">
                      <a16:creationId xmlns:a16="http://schemas.microsoft.com/office/drawing/2014/main" id="{538BAB7C-4C81-1DD9-B925-44BAF1F1F6BB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1244700" y="18170614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717" name="Rectangle: Rounded Corners 716">
                  <a:extLst>
                    <a:ext uri="{FF2B5EF4-FFF2-40B4-BE49-F238E27FC236}">
                      <a16:creationId xmlns:a16="http://schemas.microsoft.com/office/drawing/2014/main" id="{889BAF9C-E481-8133-FA48-9E6A117379AF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19978699" y="16597084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718" name="Rectangle: Rounded Corners 717">
                  <a:extLst>
                    <a:ext uri="{FF2B5EF4-FFF2-40B4-BE49-F238E27FC236}">
                      <a16:creationId xmlns:a16="http://schemas.microsoft.com/office/drawing/2014/main" id="{0B97F818-12C2-E4D0-64E2-F4F295FCF4C1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80000">
                  <a:off x="22557043" y="16603135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grpSp>
          <p:nvGrpSpPr>
            <p:cNvPr id="624" name="Group 623">
              <a:extLst>
                <a:ext uri="{FF2B5EF4-FFF2-40B4-BE49-F238E27FC236}">
                  <a16:creationId xmlns:a16="http://schemas.microsoft.com/office/drawing/2014/main" id="{D7839703-2EEC-ABAC-B5CF-7E1227497BF5}"/>
                </a:ext>
              </a:extLst>
            </p:cNvPr>
            <p:cNvGrpSpPr/>
            <p:nvPr/>
          </p:nvGrpSpPr>
          <p:grpSpPr>
            <a:xfrm>
              <a:off x="18321913" y="17943828"/>
              <a:ext cx="414298" cy="182858"/>
              <a:chOff x="18708462" y="16344900"/>
              <a:chExt cx="5351278" cy="2361883"/>
            </a:xfrm>
          </p:grpSpPr>
          <p:grpSp>
            <p:nvGrpSpPr>
              <p:cNvPr id="681" name="Group 680">
                <a:extLst>
                  <a:ext uri="{FF2B5EF4-FFF2-40B4-BE49-F238E27FC236}">
                    <a16:creationId xmlns:a16="http://schemas.microsoft.com/office/drawing/2014/main" id="{5CD95BA7-166E-CDA8-F46E-6D662A075765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18708462" y="16344900"/>
                <a:ext cx="5351278" cy="2145644"/>
                <a:chOff x="18469420" y="16241414"/>
                <a:chExt cx="5867461" cy="2352615"/>
              </a:xfrm>
            </p:grpSpPr>
            <p:grpSp>
              <p:nvGrpSpPr>
                <p:cNvPr id="692" name="Group 691">
                  <a:extLst>
                    <a:ext uri="{FF2B5EF4-FFF2-40B4-BE49-F238E27FC236}">
                      <a16:creationId xmlns:a16="http://schemas.microsoft.com/office/drawing/2014/main" id="{8E82CB34-D8C1-8E45-5858-42080F3F6B2B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71960" y="16241414"/>
                  <a:ext cx="5864921" cy="1950043"/>
                  <a:chOff x="18471960" y="16241414"/>
                  <a:chExt cx="5864921" cy="1950043"/>
                </a:xfrm>
              </p:grpSpPr>
              <p:grpSp>
                <p:nvGrpSpPr>
                  <p:cNvPr id="702" name="Group 701">
                    <a:extLst>
                      <a:ext uri="{FF2B5EF4-FFF2-40B4-BE49-F238E27FC236}">
                        <a16:creationId xmlns:a16="http://schemas.microsoft.com/office/drawing/2014/main" id="{68147BA7-8884-20EE-59B4-54F5211E9351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</p:grpSpPr>
                <p:sp>
                  <p:nvSpPr>
                    <p:cNvPr id="704" name="Rectangle: Rounded Corners 703">
                      <a:extLst>
                        <a:ext uri="{FF2B5EF4-FFF2-40B4-BE49-F238E27FC236}">
                          <a16:creationId xmlns:a16="http://schemas.microsoft.com/office/drawing/2014/main" id="{9B5C0C00-2B04-6CD8-F00C-AF0217010F92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705" name="Rectangle: Rounded Corners 704">
                      <a:extLst>
                        <a:ext uri="{FF2B5EF4-FFF2-40B4-BE49-F238E27FC236}">
                          <a16:creationId xmlns:a16="http://schemas.microsoft.com/office/drawing/2014/main" id="{63CE3ED1-C690-D260-2A3E-4340162E16D0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706" name="Rectangle: Rounded Corners 705">
                      <a:extLst>
                        <a:ext uri="{FF2B5EF4-FFF2-40B4-BE49-F238E27FC236}">
                          <a16:creationId xmlns:a16="http://schemas.microsoft.com/office/drawing/2014/main" id="{FFBAFFF2-662E-D15B-718E-6E39F8147E76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707" name="Rectangle: Rounded Corners 706">
                      <a:extLst>
                        <a:ext uri="{FF2B5EF4-FFF2-40B4-BE49-F238E27FC236}">
                          <a16:creationId xmlns:a16="http://schemas.microsoft.com/office/drawing/2014/main" id="{502BB5C0-663C-FEDC-2C09-162B37CCECB4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dirty="0"/>
                    </a:p>
                  </p:txBody>
                </p:sp>
              </p:grpSp>
              <p:sp>
                <p:nvSpPr>
                  <p:cNvPr id="703" name="Freeform: Shape 702">
                    <a:extLst>
                      <a:ext uri="{FF2B5EF4-FFF2-40B4-BE49-F238E27FC236}">
                        <a16:creationId xmlns:a16="http://schemas.microsoft.com/office/drawing/2014/main" id="{C1F3A459-4124-DA4B-4C13-FD9ACDFC5CC0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693" name="Group 692">
                  <a:extLst>
                    <a:ext uri="{FF2B5EF4-FFF2-40B4-BE49-F238E27FC236}">
                      <a16:creationId xmlns:a16="http://schemas.microsoft.com/office/drawing/2014/main" id="{213EDA07-847F-62CE-490F-9355191E4CA0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69420" y="16643986"/>
                  <a:ext cx="5864921" cy="1950043"/>
                  <a:chOff x="18471960" y="16241414"/>
                  <a:chExt cx="5864921" cy="1950043"/>
                </a:xfrm>
              </p:grpSpPr>
              <p:grpSp>
                <p:nvGrpSpPr>
                  <p:cNvPr id="696" name="Group 695">
                    <a:extLst>
                      <a:ext uri="{FF2B5EF4-FFF2-40B4-BE49-F238E27FC236}">
                        <a16:creationId xmlns:a16="http://schemas.microsoft.com/office/drawing/2014/main" id="{C9CB8094-06EF-676E-9725-50F43C53B5DB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</p:grpSpPr>
                <p:sp>
                  <p:nvSpPr>
                    <p:cNvPr id="698" name="Rectangle: Rounded Corners 697">
                      <a:extLst>
                        <a:ext uri="{FF2B5EF4-FFF2-40B4-BE49-F238E27FC236}">
                          <a16:creationId xmlns:a16="http://schemas.microsoft.com/office/drawing/2014/main" id="{D053C848-11A4-7A51-4D16-D0FBC118FFA1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99" name="Rectangle: Rounded Corners 698">
                      <a:extLst>
                        <a:ext uri="{FF2B5EF4-FFF2-40B4-BE49-F238E27FC236}">
                          <a16:creationId xmlns:a16="http://schemas.microsoft.com/office/drawing/2014/main" id="{1F4DA5ED-6FA3-E8E6-FE84-4CCB0C294C06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700" name="Rectangle: Rounded Corners 699">
                      <a:extLst>
                        <a:ext uri="{FF2B5EF4-FFF2-40B4-BE49-F238E27FC236}">
                          <a16:creationId xmlns:a16="http://schemas.microsoft.com/office/drawing/2014/main" id="{98C1CB63-3728-F60C-BD88-8924B40B2893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701" name="Rectangle: Rounded Corners 700">
                      <a:extLst>
                        <a:ext uri="{FF2B5EF4-FFF2-40B4-BE49-F238E27FC236}">
                          <a16:creationId xmlns:a16="http://schemas.microsoft.com/office/drawing/2014/main" id="{AEBDE421-27B5-99B7-9365-53004303EB2E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  <p:sp>
                <p:nvSpPr>
                  <p:cNvPr id="697" name="Freeform: Shape 696">
                    <a:extLst>
                      <a:ext uri="{FF2B5EF4-FFF2-40B4-BE49-F238E27FC236}">
                        <a16:creationId xmlns:a16="http://schemas.microsoft.com/office/drawing/2014/main" id="{6DE0E6BB-0C1D-7461-5D44-111D96FD0CF3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sp>
              <p:nvSpPr>
                <p:cNvPr id="694" name="Rectangle: Rounded Corners 693">
                  <a:extLst>
                    <a:ext uri="{FF2B5EF4-FFF2-40B4-BE49-F238E27FC236}">
                      <a16:creationId xmlns:a16="http://schemas.microsoft.com/office/drawing/2014/main" id="{142B551D-2DFF-7344-6FC8-00698ACDDA0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96525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695" name="Rectangle: Rounded Corners 694">
                  <a:extLst>
                    <a:ext uri="{FF2B5EF4-FFF2-40B4-BE49-F238E27FC236}">
                      <a16:creationId xmlns:a16="http://schemas.microsoft.com/office/drawing/2014/main" id="{5B38FE65-8FBF-804D-904C-6D1E1D8FE679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57660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  <p:grpSp>
            <p:nvGrpSpPr>
              <p:cNvPr id="682" name="Group 681">
                <a:extLst>
                  <a:ext uri="{FF2B5EF4-FFF2-40B4-BE49-F238E27FC236}">
                    <a16:creationId xmlns:a16="http://schemas.microsoft.com/office/drawing/2014/main" id="{80591AD8-B1B9-E1BC-1AB5-C41EA620AF29}"/>
                  </a:ext>
                </a:extLst>
              </p:cNvPr>
              <p:cNvGrpSpPr/>
              <p:nvPr/>
            </p:nvGrpSpPr>
            <p:grpSpPr>
              <a:xfrm>
                <a:off x="18710512" y="17176870"/>
                <a:ext cx="5348431" cy="1529913"/>
                <a:chOff x="18710512" y="17176870"/>
                <a:chExt cx="5348431" cy="1529913"/>
              </a:xfrm>
            </p:grpSpPr>
            <p:sp>
              <p:nvSpPr>
                <p:cNvPr id="683" name="Rectangle: Rounded Corners 682">
                  <a:extLst>
                    <a:ext uri="{FF2B5EF4-FFF2-40B4-BE49-F238E27FC236}">
                      <a16:creationId xmlns:a16="http://schemas.microsoft.com/office/drawing/2014/main" id="{4AF8F12A-029A-BFDE-688E-25A75B38EC92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500563" y="16348129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84" name="Rectangle: Rounded Corners 683">
                  <a:extLst>
                    <a:ext uri="{FF2B5EF4-FFF2-40B4-BE49-F238E27FC236}">
                      <a16:creationId xmlns:a16="http://schemas.microsoft.com/office/drawing/2014/main" id="{42A537BD-6F8B-9B1C-5C37-3C9EE7F1BD63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6621" y="16352183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85" name="Rectangle: Rounded Corners 684">
                  <a:extLst>
                    <a:ext uri="{FF2B5EF4-FFF2-40B4-BE49-F238E27FC236}">
                      <a16:creationId xmlns:a16="http://schemas.microsoft.com/office/drawing/2014/main" id="{33503283-B541-41E8-E7EB-842645C41FF2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498246" y="16677181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86" name="Rectangle: Rounded Corners 685">
                  <a:extLst>
                    <a:ext uri="{FF2B5EF4-FFF2-40B4-BE49-F238E27FC236}">
                      <a16:creationId xmlns:a16="http://schemas.microsoft.com/office/drawing/2014/main" id="{9B736099-84A9-5453-2BFE-E876662B6760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4304" y="16676472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87" name="Rectangle: Rounded Corners 686">
                  <a:extLst>
                    <a:ext uri="{FF2B5EF4-FFF2-40B4-BE49-F238E27FC236}">
                      <a16:creationId xmlns:a16="http://schemas.microsoft.com/office/drawing/2014/main" id="{B45BBE33-88CC-A0FF-A72E-4143A33CBEF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722857" y="17176870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688" name="Rectangle: Rounded Corners 687">
                  <a:extLst>
                    <a:ext uri="{FF2B5EF4-FFF2-40B4-BE49-F238E27FC236}">
                      <a16:creationId xmlns:a16="http://schemas.microsoft.com/office/drawing/2014/main" id="{097DA4CB-0E2D-9004-4C8F-48DD01EFF13B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803505" y="17181633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689" name="Rectangle: Rounded Corners 688">
                  <a:extLst>
                    <a:ext uri="{FF2B5EF4-FFF2-40B4-BE49-F238E27FC236}">
                      <a16:creationId xmlns:a16="http://schemas.microsoft.com/office/drawing/2014/main" id="{2E05DC87-5DD2-A981-E711-53C22190B6C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1244700" y="18170614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690" name="Rectangle: Rounded Corners 689">
                  <a:extLst>
                    <a:ext uri="{FF2B5EF4-FFF2-40B4-BE49-F238E27FC236}">
                      <a16:creationId xmlns:a16="http://schemas.microsoft.com/office/drawing/2014/main" id="{F7CDFDAF-3CD1-CAF0-C40E-5C9592E7CFC8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19978699" y="16597084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91" name="Rectangle: Rounded Corners 690">
                  <a:extLst>
                    <a:ext uri="{FF2B5EF4-FFF2-40B4-BE49-F238E27FC236}">
                      <a16:creationId xmlns:a16="http://schemas.microsoft.com/office/drawing/2014/main" id="{7FE9FD1E-EFE8-16F6-10A5-47E69EBA79C1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80000">
                  <a:off x="22557043" y="16603135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grpSp>
          <p:nvGrpSpPr>
            <p:cNvPr id="625" name="Group 624">
              <a:extLst>
                <a:ext uri="{FF2B5EF4-FFF2-40B4-BE49-F238E27FC236}">
                  <a16:creationId xmlns:a16="http://schemas.microsoft.com/office/drawing/2014/main" id="{CB9FD7B1-9065-9FBA-6BD3-E28362D8B0D0}"/>
                </a:ext>
              </a:extLst>
            </p:cNvPr>
            <p:cNvGrpSpPr/>
            <p:nvPr/>
          </p:nvGrpSpPr>
          <p:grpSpPr>
            <a:xfrm>
              <a:off x="17891225" y="17944194"/>
              <a:ext cx="414298" cy="182858"/>
              <a:chOff x="18708462" y="16344900"/>
              <a:chExt cx="5351278" cy="2361883"/>
            </a:xfrm>
          </p:grpSpPr>
          <p:grpSp>
            <p:nvGrpSpPr>
              <p:cNvPr id="654" name="Group 653">
                <a:extLst>
                  <a:ext uri="{FF2B5EF4-FFF2-40B4-BE49-F238E27FC236}">
                    <a16:creationId xmlns:a16="http://schemas.microsoft.com/office/drawing/2014/main" id="{CCD4BE77-D423-D4A3-4DF2-10AAF90FBDE9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18708462" y="16344900"/>
                <a:ext cx="5351278" cy="2145644"/>
                <a:chOff x="18469420" y="16241414"/>
                <a:chExt cx="5867461" cy="2352615"/>
              </a:xfrm>
            </p:grpSpPr>
            <p:grpSp>
              <p:nvGrpSpPr>
                <p:cNvPr id="665" name="Group 664">
                  <a:extLst>
                    <a:ext uri="{FF2B5EF4-FFF2-40B4-BE49-F238E27FC236}">
                      <a16:creationId xmlns:a16="http://schemas.microsoft.com/office/drawing/2014/main" id="{7D6DC18B-5575-2F92-6FF8-76E79A6497BE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71960" y="16241414"/>
                  <a:ext cx="5864921" cy="1950043"/>
                  <a:chOff x="18471960" y="16241414"/>
                  <a:chExt cx="5864921" cy="1950043"/>
                </a:xfrm>
              </p:grpSpPr>
              <p:grpSp>
                <p:nvGrpSpPr>
                  <p:cNvPr id="675" name="Group 674">
                    <a:extLst>
                      <a:ext uri="{FF2B5EF4-FFF2-40B4-BE49-F238E27FC236}">
                        <a16:creationId xmlns:a16="http://schemas.microsoft.com/office/drawing/2014/main" id="{E96BF488-E1F1-34B7-13E4-3E06F46452B3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</p:grpSpPr>
                <p:sp>
                  <p:nvSpPr>
                    <p:cNvPr id="677" name="Rectangle: Rounded Corners 676">
                      <a:extLst>
                        <a:ext uri="{FF2B5EF4-FFF2-40B4-BE49-F238E27FC236}">
                          <a16:creationId xmlns:a16="http://schemas.microsoft.com/office/drawing/2014/main" id="{7D811C05-3262-ACA7-3F57-9137860012D1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78" name="Rectangle: Rounded Corners 677">
                      <a:extLst>
                        <a:ext uri="{FF2B5EF4-FFF2-40B4-BE49-F238E27FC236}">
                          <a16:creationId xmlns:a16="http://schemas.microsoft.com/office/drawing/2014/main" id="{396C3B98-935C-9C87-BDAE-50FF9EBB45DB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79" name="Rectangle: Rounded Corners 678">
                      <a:extLst>
                        <a:ext uri="{FF2B5EF4-FFF2-40B4-BE49-F238E27FC236}">
                          <a16:creationId xmlns:a16="http://schemas.microsoft.com/office/drawing/2014/main" id="{70C2EAEB-E309-003F-AB4A-BFE18D53BE0C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80" name="Rectangle: Rounded Corners 679">
                      <a:extLst>
                        <a:ext uri="{FF2B5EF4-FFF2-40B4-BE49-F238E27FC236}">
                          <a16:creationId xmlns:a16="http://schemas.microsoft.com/office/drawing/2014/main" id="{4D85ED71-BCE7-56AD-EEBF-8935D1332D7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dirty="0"/>
                    </a:p>
                  </p:txBody>
                </p:sp>
              </p:grpSp>
              <p:sp>
                <p:nvSpPr>
                  <p:cNvPr id="676" name="Freeform: Shape 675">
                    <a:extLst>
                      <a:ext uri="{FF2B5EF4-FFF2-40B4-BE49-F238E27FC236}">
                        <a16:creationId xmlns:a16="http://schemas.microsoft.com/office/drawing/2014/main" id="{FD787082-8E4B-5663-A5A7-DBDB422DE2C9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666" name="Group 665">
                  <a:extLst>
                    <a:ext uri="{FF2B5EF4-FFF2-40B4-BE49-F238E27FC236}">
                      <a16:creationId xmlns:a16="http://schemas.microsoft.com/office/drawing/2014/main" id="{AC7FDC36-2134-CDDA-DFFA-907D6590CE0D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69420" y="16643986"/>
                  <a:ext cx="5864921" cy="1950043"/>
                  <a:chOff x="18471960" y="16241414"/>
                  <a:chExt cx="5864921" cy="1950043"/>
                </a:xfrm>
              </p:grpSpPr>
              <p:grpSp>
                <p:nvGrpSpPr>
                  <p:cNvPr id="669" name="Group 668">
                    <a:extLst>
                      <a:ext uri="{FF2B5EF4-FFF2-40B4-BE49-F238E27FC236}">
                        <a16:creationId xmlns:a16="http://schemas.microsoft.com/office/drawing/2014/main" id="{311E039A-60B5-06B2-0652-2E433BEC9B0D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</p:grpSpPr>
                <p:sp>
                  <p:nvSpPr>
                    <p:cNvPr id="671" name="Rectangle: Rounded Corners 670">
                      <a:extLst>
                        <a:ext uri="{FF2B5EF4-FFF2-40B4-BE49-F238E27FC236}">
                          <a16:creationId xmlns:a16="http://schemas.microsoft.com/office/drawing/2014/main" id="{8962082A-FE42-3A43-48C8-B5157A20561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72" name="Rectangle: Rounded Corners 671">
                      <a:extLst>
                        <a:ext uri="{FF2B5EF4-FFF2-40B4-BE49-F238E27FC236}">
                          <a16:creationId xmlns:a16="http://schemas.microsoft.com/office/drawing/2014/main" id="{6329A33A-14C1-6A8E-B9D4-BCE4892129A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73" name="Rectangle: Rounded Corners 672">
                      <a:extLst>
                        <a:ext uri="{FF2B5EF4-FFF2-40B4-BE49-F238E27FC236}">
                          <a16:creationId xmlns:a16="http://schemas.microsoft.com/office/drawing/2014/main" id="{EA4AA234-0CB7-7B5F-0B78-9053DB1E100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74" name="Rectangle: Rounded Corners 673">
                      <a:extLst>
                        <a:ext uri="{FF2B5EF4-FFF2-40B4-BE49-F238E27FC236}">
                          <a16:creationId xmlns:a16="http://schemas.microsoft.com/office/drawing/2014/main" id="{3310884E-665B-78C9-A4E2-ED03738B9DB5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  <p:sp>
                <p:nvSpPr>
                  <p:cNvPr id="670" name="Freeform: Shape 669">
                    <a:extLst>
                      <a:ext uri="{FF2B5EF4-FFF2-40B4-BE49-F238E27FC236}">
                        <a16:creationId xmlns:a16="http://schemas.microsoft.com/office/drawing/2014/main" id="{48080BED-BCE3-B234-7495-EA418FFCADB6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sp>
              <p:nvSpPr>
                <p:cNvPr id="667" name="Rectangle: Rounded Corners 666">
                  <a:extLst>
                    <a:ext uri="{FF2B5EF4-FFF2-40B4-BE49-F238E27FC236}">
                      <a16:creationId xmlns:a16="http://schemas.microsoft.com/office/drawing/2014/main" id="{F30CD970-06A0-6B74-44C5-FB24B8E4DAD6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96525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668" name="Rectangle: Rounded Corners 667">
                  <a:extLst>
                    <a:ext uri="{FF2B5EF4-FFF2-40B4-BE49-F238E27FC236}">
                      <a16:creationId xmlns:a16="http://schemas.microsoft.com/office/drawing/2014/main" id="{CFC5D516-36C1-0878-0C59-F46C5021360B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57660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  <p:grpSp>
            <p:nvGrpSpPr>
              <p:cNvPr id="655" name="Group 654">
                <a:extLst>
                  <a:ext uri="{FF2B5EF4-FFF2-40B4-BE49-F238E27FC236}">
                    <a16:creationId xmlns:a16="http://schemas.microsoft.com/office/drawing/2014/main" id="{E4092512-A82E-72BE-33C3-CFA5D8B6B1D9}"/>
                  </a:ext>
                </a:extLst>
              </p:cNvPr>
              <p:cNvGrpSpPr/>
              <p:nvPr/>
            </p:nvGrpSpPr>
            <p:grpSpPr>
              <a:xfrm>
                <a:off x="18710512" y="17176870"/>
                <a:ext cx="5348431" cy="1529913"/>
                <a:chOff x="18710512" y="17176870"/>
                <a:chExt cx="5348431" cy="1529913"/>
              </a:xfrm>
            </p:grpSpPr>
            <p:sp>
              <p:nvSpPr>
                <p:cNvPr id="656" name="Rectangle: Rounded Corners 655">
                  <a:extLst>
                    <a:ext uri="{FF2B5EF4-FFF2-40B4-BE49-F238E27FC236}">
                      <a16:creationId xmlns:a16="http://schemas.microsoft.com/office/drawing/2014/main" id="{03CE01CE-E831-6E7A-62AB-F3A5A2A52381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500563" y="16348129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57" name="Rectangle: Rounded Corners 656">
                  <a:extLst>
                    <a:ext uri="{FF2B5EF4-FFF2-40B4-BE49-F238E27FC236}">
                      <a16:creationId xmlns:a16="http://schemas.microsoft.com/office/drawing/2014/main" id="{7A25AA5A-839F-659F-9DB8-92FD8A10FD60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6621" y="16352183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58" name="Rectangle: Rounded Corners 657">
                  <a:extLst>
                    <a:ext uri="{FF2B5EF4-FFF2-40B4-BE49-F238E27FC236}">
                      <a16:creationId xmlns:a16="http://schemas.microsoft.com/office/drawing/2014/main" id="{367B441B-1D34-F54C-7E52-5E39A4D66491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498246" y="16677181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59" name="Rectangle: Rounded Corners 658">
                  <a:extLst>
                    <a:ext uri="{FF2B5EF4-FFF2-40B4-BE49-F238E27FC236}">
                      <a16:creationId xmlns:a16="http://schemas.microsoft.com/office/drawing/2014/main" id="{4DC6A5B6-A64F-B885-7807-C136A62D5638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4304" y="16676472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60" name="Rectangle: Rounded Corners 659">
                  <a:extLst>
                    <a:ext uri="{FF2B5EF4-FFF2-40B4-BE49-F238E27FC236}">
                      <a16:creationId xmlns:a16="http://schemas.microsoft.com/office/drawing/2014/main" id="{B6E00419-2080-713A-A537-8C488F98F733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722857" y="17176870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661" name="Rectangle: Rounded Corners 660">
                  <a:extLst>
                    <a:ext uri="{FF2B5EF4-FFF2-40B4-BE49-F238E27FC236}">
                      <a16:creationId xmlns:a16="http://schemas.microsoft.com/office/drawing/2014/main" id="{A0CDA37F-5562-7E38-366A-7C04384B83C8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803505" y="17181633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662" name="Rectangle: Rounded Corners 661">
                  <a:extLst>
                    <a:ext uri="{FF2B5EF4-FFF2-40B4-BE49-F238E27FC236}">
                      <a16:creationId xmlns:a16="http://schemas.microsoft.com/office/drawing/2014/main" id="{C8375AF1-326F-9D6D-9058-6FCAAE2448B6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1244700" y="18170614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663" name="Rectangle: Rounded Corners 662">
                  <a:extLst>
                    <a:ext uri="{FF2B5EF4-FFF2-40B4-BE49-F238E27FC236}">
                      <a16:creationId xmlns:a16="http://schemas.microsoft.com/office/drawing/2014/main" id="{A2295736-67A4-F663-8550-D38D939167AA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19978699" y="16597084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64" name="Rectangle: Rounded Corners 663">
                  <a:extLst>
                    <a:ext uri="{FF2B5EF4-FFF2-40B4-BE49-F238E27FC236}">
                      <a16:creationId xmlns:a16="http://schemas.microsoft.com/office/drawing/2014/main" id="{14823B30-3365-2D5D-CAF6-540348B45C67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80000">
                  <a:off x="22557043" y="16603135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grpSp>
          <p:nvGrpSpPr>
            <p:cNvPr id="626" name="Group 625">
              <a:extLst>
                <a:ext uri="{FF2B5EF4-FFF2-40B4-BE49-F238E27FC236}">
                  <a16:creationId xmlns:a16="http://schemas.microsoft.com/office/drawing/2014/main" id="{8F441619-9C2A-9269-5CE7-38553E253C15}"/>
                </a:ext>
              </a:extLst>
            </p:cNvPr>
            <p:cNvGrpSpPr/>
            <p:nvPr/>
          </p:nvGrpSpPr>
          <p:grpSpPr>
            <a:xfrm>
              <a:off x="18106193" y="18030743"/>
              <a:ext cx="414298" cy="182858"/>
              <a:chOff x="18708462" y="16344900"/>
              <a:chExt cx="5351278" cy="2361883"/>
            </a:xfrm>
          </p:grpSpPr>
          <p:grpSp>
            <p:nvGrpSpPr>
              <p:cNvPr id="627" name="Group 626">
                <a:extLst>
                  <a:ext uri="{FF2B5EF4-FFF2-40B4-BE49-F238E27FC236}">
                    <a16:creationId xmlns:a16="http://schemas.microsoft.com/office/drawing/2014/main" id="{CA29D093-ECA1-50D6-3896-F977E5ADCAE9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18708462" y="16344900"/>
                <a:ext cx="5351278" cy="2145644"/>
                <a:chOff x="18469420" y="16241414"/>
                <a:chExt cx="5867461" cy="2352615"/>
              </a:xfrm>
            </p:grpSpPr>
            <p:grpSp>
              <p:nvGrpSpPr>
                <p:cNvPr id="638" name="Group 637">
                  <a:extLst>
                    <a:ext uri="{FF2B5EF4-FFF2-40B4-BE49-F238E27FC236}">
                      <a16:creationId xmlns:a16="http://schemas.microsoft.com/office/drawing/2014/main" id="{2439F9D3-500F-B31A-89E8-4D9036B65CAC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71960" y="16241414"/>
                  <a:ext cx="5864921" cy="1950043"/>
                  <a:chOff x="18471960" y="16241414"/>
                  <a:chExt cx="5864921" cy="1950043"/>
                </a:xfrm>
              </p:grpSpPr>
              <p:grpSp>
                <p:nvGrpSpPr>
                  <p:cNvPr id="648" name="Group 647">
                    <a:extLst>
                      <a:ext uri="{FF2B5EF4-FFF2-40B4-BE49-F238E27FC236}">
                        <a16:creationId xmlns:a16="http://schemas.microsoft.com/office/drawing/2014/main" id="{E1796555-C5C5-2499-B528-ADA11EA0DB21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</p:grpSpPr>
                <p:sp>
                  <p:nvSpPr>
                    <p:cNvPr id="650" name="Rectangle: Rounded Corners 649">
                      <a:extLst>
                        <a:ext uri="{FF2B5EF4-FFF2-40B4-BE49-F238E27FC236}">
                          <a16:creationId xmlns:a16="http://schemas.microsoft.com/office/drawing/2014/main" id="{FBE29ADA-F0D5-8678-2579-DF993E82503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51" name="Rectangle: Rounded Corners 650">
                      <a:extLst>
                        <a:ext uri="{FF2B5EF4-FFF2-40B4-BE49-F238E27FC236}">
                          <a16:creationId xmlns:a16="http://schemas.microsoft.com/office/drawing/2014/main" id="{36BACC39-A7C9-CF69-ED9F-18DABCEEE72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52" name="Rectangle: Rounded Corners 651">
                      <a:extLst>
                        <a:ext uri="{FF2B5EF4-FFF2-40B4-BE49-F238E27FC236}">
                          <a16:creationId xmlns:a16="http://schemas.microsoft.com/office/drawing/2014/main" id="{3C5F9924-E8B4-4754-DE21-5A4B84B92BE2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53" name="Rectangle: Rounded Corners 652">
                      <a:extLst>
                        <a:ext uri="{FF2B5EF4-FFF2-40B4-BE49-F238E27FC236}">
                          <a16:creationId xmlns:a16="http://schemas.microsoft.com/office/drawing/2014/main" id="{6542B4C7-9C25-4D6D-7288-56EEA0CBFC21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dirty="0"/>
                    </a:p>
                  </p:txBody>
                </p:sp>
              </p:grpSp>
              <p:sp>
                <p:nvSpPr>
                  <p:cNvPr id="649" name="Freeform: Shape 648">
                    <a:extLst>
                      <a:ext uri="{FF2B5EF4-FFF2-40B4-BE49-F238E27FC236}">
                        <a16:creationId xmlns:a16="http://schemas.microsoft.com/office/drawing/2014/main" id="{8E95ECE5-61CC-1AF8-4BE5-3F8662E3B54C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639" name="Group 638">
                  <a:extLst>
                    <a:ext uri="{FF2B5EF4-FFF2-40B4-BE49-F238E27FC236}">
                      <a16:creationId xmlns:a16="http://schemas.microsoft.com/office/drawing/2014/main" id="{AB55CD51-4202-2ABF-9E1D-E92079BAC167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69420" y="16643986"/>
                  <a:ext cx="5864921" cy="1950043"/>
                  <a:chOff x="18471960" y="16241414"/>
                  <a:chExt cx="5864921" cy="1950043"/>
                </a:xfrm>
              </p:grpSpPr>
              <p:grpSp>
                <p:nvGrpSpPr>
                  <p:cNvPr id="642" name="Group 641">
                    <a:extLst>
                      <a:ext uri="{FF2B5EF4-FFF2-40B4-BE49-F238E27FC236}">
                        <a16:creationId xmlns:a16="http://schemas.microsoft.com/office/drawing/2014/main" id="{861381DA-E556-D81F-988A-36C9191B3E5A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</p:grpSpPr>
                <p:sp>
                  <p:nvSpPr>
                    <p:cNvPr id="644" name="Rectangle: Rounded Corners 643">
                      <a:extLst>
                        <a:ext uri="{FF2B5EF4-FFF2-40B4-BE49-F238E27FC236}">
                          <a16:creationId xmlns:a16="http://schemas.microsoft.com/office/drawing/2014/main" id="{B78FE8C2-3A25-9117-7434-75260EE74A0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45" name="Rectangle: Rounded Corners 644">
                      <a:extLst>
                        <a:ext uri="{FF2B5EF4-FFF2-40B4-BE49-F238E27FC236}">
                          <a16:creationId xmlns:a16="http://schemas.microsoft.com/office/drawing/2014/main" id="{39B79ADD-0B76-EE2E-6204-2CAE3020BE0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46" name="Rectangle: Rounded Corners 645">
                      <a:extLst>
                        <a:ext uri="{FF2B5EF4-FFF2-40B4-BE49-F238E27FC236}">
                          <a16:creationId xmlns:a16="http://schemas.microsoft.com/office/drawing/2014/main" id="{FA6A25E0-74B9-F68C-89BC-4BEB7D1C16F1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47" name="Rectangle: Rounded Corners 646">
                      <a:extLst>
                        <a:ext uri="{FF2B5EF4-FFF2-40B4-BE49-F238E27FC236}">
                          <a16:creationId xmlns:a16="http://schemas.microsoft.com/office/drawing/2014/main" id="{FF730BFD-21AA-5DAF-5E9C-4A597E4DBA14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  <p:sp>
                <p:nvSpPr>
                  <p:cNvPr id="643" name="Freeform: Shape 642">
                    <a:extLst>
                      <a:ext uri="{FF2B5EF4-FFF2-40B4-BE49-F238E27FC236}">
                        <a16:creationId xmlns:a16="http://schemas.microsoft.com/office/drawing/2014/main" id="{CC438082-CD0F-05D7-1698-98AECDF2B71D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sp>
              <p:nvSpPr>
                <p:cNvPr id="640" name="Rectangle: Rounded Corners 639">
                  <a:extLst>
                    <a:ext uri="{FF2B5EF4-FFF2-40B4-BE49-F238E27FC236}">
                      <a16:creationId xmlns:a16="http://schemas.microsoft.com/office/drawing/2014/main" id="{A7A06950-4332-5312-E41E-F6265A025AEF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96525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641" name="Rectangle: Rounded Corners 640">
                  <a:extLst>
                    <a:ext uri="{FF2B5EF4-FFF2-40B4-BE49-F238E27FC236}">
                      <a16:creationId xmlns:a16="http://schemas.microsoft.com/office/drawing/2014/main" id="{8261A62A-B6C1-204C-5DDB-D63B61C0892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57660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  <p:grpSp>
            <p:nvGrpSpPr>
              <p:cNvPr id="628" name="Group 627">
                <a:extLst>
                  <a:ext uri="{FF2B5EF4-FFF2-40B4-BE49-F238E27FC236}">
                    <a16:creationId xmlns:a16="http://schemas.microsoft.com/office/drawing/2014/main" id="{D5705CBE-53D7-8BEA-5339-5F8D0AE05ADF}"/>
                  </a:ext>
                </a:extLst>
              </p:cNvPr>
              <p:cNvGrpSpPr/>
              <p:nvPr/>
            </p:nvGrpSpPr>
            <p:grpSpPr>
              <a:xfrm>
                <a:off x="18710512" y="17176870"/>
                <a:ext cx="5348431" cy="1529913"/>
                <a:chOff x="18710512" y="17176870"/>
                <a:chExt cx="5348431" cy="1529913"/>
              </a:xfrm>
            </p:grpSpPr>
            <p:sp>
              <p:nvSpPr>
                <p:cNvPr id="629" name="Rectangle: Rounded Corners 628">
                  <a:extLst>
                    <a:ext uri="{FF2B5EF4-FFF2-40B4-BE49-F238E27FC236}">
                      <a16:creationId xmlns:a16="http://schemas.microsoft.com/office/drawing/2014/main" id="{A41B1017-77AF-7915-DB7C-B7785BD42791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500563" y="16348129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30" name="Rectangle: Rounded Corners 629">
                  <a:extLst>
                    <a:ext uri="{FF2B5EF4-FFF2-40B4-BE49-F238E27FC236}">
                      <a16:creationId xmlns:a16="http://schemas.microsoft.com/office/drawing/2014/main" id="{DA846F7F-FDD7-F409-1E4C-40D8DB1E6D43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6621" y="16352183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31" name="Rectangle: Rounded Corners 630">
                  <a:extLst>
                    <a:ext uri="{FF2B5EF4-FFF2-40B4-BE49-F238E27FC236}">
                      <a16:creationId xmlns:a16="http://schemas.microsoft.com/office/drawing/2014/main" id="{ECC5DE44-F1FD-90D8-CAC0-BC2C7592BA52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498246" y="16677181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32" name="Rectangle: Rounded Corners 631">
                  <a:extLst>
                    <a:ext uri="{FF2B5EF4-FFF2-40B4-BE49-F238E27FC236}">
                      <a16:creationId xmlns:a16="http://schemas.microsoft.com/office/drawing/2014/main" id="{213DD60A-B05F-A265-8715-58A63008D8D3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4304" y="16676472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33" name="Rectangle: Rounded Corners 632">
                  <a:extLst>
                    <a:ext uri="{FF2B5EF4-FFF2-40B4-BE49-F238E27FC236}">
                      <a16:creationId xmlns:a16="http://schemas.microsoft.com/office/drawing/2014/main" id="{681FE0F5-F5CD-B005-FA4B-CB4C9BA7F40F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722857" y="17176870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634" name="Rectangle: Rounded Corners 633">
                  <a:extLst>
                    <a:ext uri="{FF2B5EF4-FFF2-40B4-BE49-F238E27FC236}">
                      <a16:creationId xmlns:a16="http://schemas.microsoft.com/office/drawing/2014/main" id="{B5D4F080-1CF4-33B8-6860-BF9CAFE0F32B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803505" y="17181633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635" name="Rectangle: Rounded Corners 634">
                  <a:extLst>
                    <a:ext uri="{FF2B5EF4-FFF2-40B4-BE49-F238E27FC236}">
                      <a16:creationId xmlns:a16="http://schemas.microsoft.com/office/drawing/2014/main" id="{E07F6BF7-8F3D-085D-0D4B-9E2291E09032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1244700" y="18170614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636" name="Rectangle: Rounded Corners 635">
                  <a:extLst>
                    <a:ext uri="{FF2B5EF4-FFF2-40B4-BE49-F238E27FC236}">
                      <a16:creationId xmlns:a16="http://schemas.microsoft.com/office/drawing/2014/main" id="{4AE455B7-AE39-19F1-24E5-33860F674DA5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19978699" y="16597084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37" name="Rectangle: Rounded Corners 636">
                  <a:extLst>
                    <a:ext uri="{FF2B5EF4-FFF2-40B4-BE49-F238E27FC236}">
                      <a16:creationId xmlns:a16="http://schemas.microsoft.com/office/drawing/2014/main" id="{F0B8FE03-E78D-5DDB-D1FB-5F801E4A75D4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80000">
                  <a:off x="22557043" y="16603135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</p:grpSp>
      <p:grpSp>
        <p:nvGrpSpPr>
          <p:cNvPr id="1277" name="Group 1276">
            <a:extLst>
              <a:ext uri="{FF2B5EF4-FFF2-40B4-BE49-F238E27FC236}">
                <a16:creationId xmlns:a16="http://schemas.microsoft.com/office/drawing/2014/main" id="{F486D5CB-A1EA-AB2A-5478-F296C67E70AC}"/>
              </a:ext>
            </a:extLst>
          </p:cNvPr>
          <p:cNvGrpSpPr/>
          <p:nvPr/>
        </p:nvGrpSpPr>
        <p:grpSpPr>
          <a:xfrm>
            <a:off x="16715102" y="14783069"/>
            <a:ext cx="845304" cy="354537"/>
            <a:chOff x="16615417" y="18224398"/>
            <a:chExt cx="845304" cy="354537"/>
          </a:xfrm>
        </p:grpSpPr>
        <p:grpSp>
          <p:nvGrpSpPr>
            <p:cNvPr id="1278" name="Group 1277">
              <a:extLst>
                <a:ext uri="{FF2B5EF4-FFF2-40B4-BE49-F238E27FC236}">
                  <a16:creationId xmlns:a16="http://schemas.microsoft.com/office/drawing/2014/main" id="{9D586876-3B13-B6A2-3379-B428FAE32C6C}"/>
                </a:ext>
              </a:extLst>
            </p:cNvPr>
            <p:cNvGrpSpPr/>
            <p:nvPr/>
          </p:nvGrpSpPr>
          <p:grpSpPr>
            <a:xfrm>
              <a:off x="16832111" y="18224398"/>
              <a:ext cx="414298" cy="182858"/>
              <a:chOff x="17717826" y="17929123"/>
              <a:chExt cx="414298" cy="182858"/>
            </a:xfrm>
          </p:grpSpPr>
          <p:grpSp>
            <p:nvGrpSpPr>
              <p:cNvPr id="1363" name="Group 1362">
                <a:extLst>
                  <a:ext uri="{FF2B5EF4-FFF2-40B4-BE49-F238E27FC236}">
                    <a16:creationId xmlns:a16="http://schemas.microsoft.com/office/drawing/2014/main" id="{208C4F29-290F-F43E-BDB6-045104FAB663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17717826" y="17929123"/>
                <a:ext cx="414298" cy="166117"/>
                <a:chOff x="18469420" y="16241414"/>
                <a:chExt cx="5867461" cy="2352615"/>
              </a:xfrm>
              <a:solidFill>
                <a:srgbClr val="FBCA3F"/>
              </a:solidFill>
            </p:grpSpPr>
            <p:grpSp>
              <p:nvGrpSpPr>
                <p:cNvPr id="1374" name="Group 1373">
                  <a:extLst>
                    <a:ext uri="{FF2B5EF4-FFF2-40B4-BE49-F238E27FC236}">
                      <a16:creationId xmlns:a16="http://schemas.microsoft.com/office/drawing/2014/main" id="{9676981D-FF43-9CBA-188E-3CAD31F8F3DB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71960" y="16241414"/>
                  <a:ext cx="5864921" cy="1950043"/>
                  <a:chOff x="18471960" y="16241414"/>
                  <a:chExt cx="5864921" cy="1950043"/>
                </a:xfrm>
                <a:grpFill/>
              </p:grpSpPr>
              <p:grpSp>
                <p:nvGrpSpPr>
                  <p:cNvPr id="1384" name="Group 1383">
                    <a:extLst>
                      <a:ext uri="{FF2B5EF4-FFF2-40B4-BE49-F238E27FC236}">
                        <a16:creationId xmlns:a16="http://schemas.microsoft.com/office/drawing/2014/main" id="{74A6E6EB-FCC9-287F-BCDF-1BC4156496C8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  <a:grpFill/>
                </p:grpSpPr>
                <p:sp>
                  <p:nvSpPr>
                    <p:cNvPr id="1386" name="Rectangle: Rounded Corners 1385">
                      <a:extLst>
                        <a:ext uri="{FF2B5EF4-FFF2-40B4-BE49-F238E27FC236}">
                          <a16:creationId xmlns:a16="http://schemas.microsoft.com/office/drawing/2014/main" id="{655C57BE-8E8E-88DF-E4D4-8B90DABA2C72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87" name="Rectangle: Rounded Corners 1386">
                      <a:extLst>
                        <a:ext uri="{FF2B5EF4-FFF2-40B4-BE49-F238E27FC236}">
                          <a16:creationId xmlns:a16="http://schemas.microsoft.com/office/drawing/2014/main" id="{B9924893-2A96-4F26-CAD2-0126E569F69A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88" name="Rectangle: Rounded Corners 1387">
                      <a:extLst>
                        <a:ext uri="{FF2B5EF4-FFF2-40B4-BE49-F238E27FC236}">
                          <a16:creationId xmlns:a16="http://schemas.microsoft.com/office/drawing/2014/main" id="{11479F17-4BA8-5889-B0FD-EC3B446F901A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89" name="Rectangle: Rounded Corners 1388">
                      <a:extLst>
                        <a:ext uri="{FF2B5EF4-FFF2-40B4-BE49-F238E27FC236}">
                          <a16:creationId xmlns:a16="http://schemas.microsoft.com/office/drawing/2014/main" id="{FBA879B1-592B-D461-1EA2-4C7A251AAC81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dirty="0"/>
                    </a:p>
                  </p:txBody>
                </p:sp>
              </p:grpSp>
              <p:sp>
                <p:nvSpPr>
                  <p:cNvPr id="1385" name="Freeform: Shape 1384">
                    <a:extLst>
                      <a:ext uri="{FF2B5EF4-FFF2-40B4-BE49-F238E27FC236}">
                        <a16:creationId xmlns:a16="http://schemas.microsoft.com/office/drawing/2014/main" id="{37F97B38-4592-6A5A-33E2-108F74C1682D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1375" name="Group 1374">
                  <a:extLst>
                    <a:ext uri="{FF2B5EF4-FFF2-40B4-BE49-F238E27FC236}">
                      <a16:creationId xmlns:a16="http://schemas.microsoft.com/office/drawing/2014/main" id="{80AA9EAF-614B-606C-288E-47E234BD8E8F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69420" y="16643986"/>
                  <a:ext cx="5864921" cy="1950043"/>
                  <a:chOff x="18471960" y="16241414"/>
                  <a:chExt cx="5864921" cy="1950043"/>
                </a:xfrm>
                <a:grpFill/>
              </p:grpSpPr>
              <p:grpSp>
                <p:nvGrpSpPr>
                  <p:cNvPr id="1378" name="Group 1377">
                    <a:extLst>
                      <a:ext uri="{FF2B5EF4-FFF2-40B4-BE49-F238E27FC236}">
                        <a16:creationId xmlns:a16="http://schemas.microsoft.com/office/drawing/2014/main" id="{35A70825-B048-0618-528E-390AB2FE8533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  <a:grpFill/>
                </p:grpSpPr>
                <p:sp>
                  <p:nvSpPr>
                    <p:cNvPr id="1380" name="Rectangle: Rounded Corners 1379">
                      <a:extLst>
                        <a:ext uri="{FF2B5EF4-FFF2-40B4-BE49-F238E27FC236}">
                          <a16:creationId xmlns:a16="http://schemas.microsoft.com/office/drawing/2014/main" id="{875E3DAB-1EAF-8B7E-A6D8-9FCEDD6975F4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81" name="Rectangle: Rounded Corners 1380">
                      <a:extLst>
                        <a:ext uri="{FF2B5EF4-FFF2-40B4-BE49-F238E27FC236}">
                          <a16:creationId xmlns:a16="http://schemas.microsoft.com/office/drawing/2014/main" id="{7780F687-47B6-C4B9-C2D9-09437167789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82" name="Rectangle: Rounded Corners 1381">
                      <a:extLst>
                        <a:ext uri="{FF2B5EF4-FFF2-40B4-BE49-F238E27FC236}">
                          <a16:creationId xmlns:a16="http://schemas.microsoft.com/office/drawing/2014/main" id="{46FAD863-0946-B8B7-0DA3-C65C15FA2B52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83" name="Rectangle: Rounded Corners 1382">
                      <a:extLst>
                        <a:ext uri="{FF2B5EF4-FFF2-40B4-BE49-F238E27FC236}">
                          <a16:creationId xmlns:a16="http://schemas.microsoft.com/office/drawing/2014/main" id="{76F851FA-F4AA-A667-BEE9-AA45745BBEE8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  <p:sp>
                <p:nvSpPr>
                  <p:cNvPr id="1379" name="Freeform: Shape 1378">
                    <a:extLst>
                      <a:ext uri="{FF2B5EF4-FFF2-40B4-BE49-F238E27FC236}">
                        <a16:creationId xmlns:a16="http://schemas.microsoft.com/office/drawing/2014/main" id="{B998E348-0FB3-9BE6-61AF-741F73BE6B1A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sp>
              <p:nvSpPr>
                <p:cNvPr id="1376" name="Rectangle: Rounded Corners 1375">
                  <a:extLst>
                    <a:ext uri="{FF2B5EF4-FFF2-40B4-BE49-F238E27FC236}">
                      <a16:creationId xmlns:a16="http://schemas.microsoft.com/office/drawing/2014/main" id="{4C663E12-7064-B646-3BBE-2662B1D4CCC0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96525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377" name="Rectangle: Rounded Corners 1376">
                  <a:extLst>
                    <a:ext uri="{FF2B5EF4-FFF2-40B4-BE49-F238E27FC236}">
                      <a16:creationId xmlns:a16="http://schemas.microsoft.com/office/drawing/2014/main" id="{C0578BA0-C670-C92F-E00B-616999E9B466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57660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  <p:grpSp>
            <p:nvGrpSpPr>
              <p:cNvPr id="1364" name="Group 1363">
                <a:extLst>
                  <a:ext uri="{FF2B5EF4-FFF2-40B4-BE49-F238E27FC236}">
                    <a16:creationId xmlns:a16="http://schemas.microsoft.com/office/drawing/2014/main" id="{388E94F4-258E-0E1E-F56E-EC8D8D517F64}"/>
                  </a:ext>
                </a:extLst>
              </p:cNvPr>
              <p:cNvGrpSpPr/>
              <p:nvPr/>
            </p:nvGrpSpPr>
            <p:grpSpPr>
              <a:xfrm>
                <a:off x="17717985" y="17993534"/>
                <a:ext cx="414078" cy="118447"/>
                <a:chOff x="18710512" y="17176870"/>
                <a:chExt cx="5348431" cy="1529913"/>
              </a:xfrm>
              <a:solidFill>
                <a:srgbClr val="F8B906"/>
              </a:solidFill>
            </p:grpSpPr>
            <p:sp>
              <p:nvSpPr>
                <p:cNvPr id="1365" name="Rectangle: Rounded Corners 1364">
                  <a:extLst>
                    <a:ext uri="{FF2B5EF4-FFF2-40B4-BE49-F238E27FC236}">
                      <a16:creationId xmlns:a16="http://schemas.microsoft.com/office/drawing/2014/main" id="{78EB1721-2778-9AF2-48C7-428C95A5882D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500563" y="16348129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66" name="Rectangle: Rounded Corners 1365">
                  <a:extLst>
                    <a:ext uri="{FF2B5EF4-FFF2-40B4-BE49-F238E27FC236}">
                      <a16:creationId xmlns:a16="http://schemas.microsoft.com/office/drawing/2014/main" id="{C50624A9-F3E4-A8DE-F60C-162969D5B0AC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6621" y="16352183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67" name="Rectangle: Rounded Corners 1366">
                  <a:extLst>
                    <a:ext uri="{FF2B5EF4-FFF2-40B4-BE49-F238E27FC236}">
                      <a16:creationId xmlns:a16="http://schemas.microsoft.com/office/drawing/2014/main" id="{3EF78338-E78A-B148-F188-718FCEDDE83D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498246" y="16677181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68" name="Rectangle: Rounded Corners 1367">
                  <a:extLst>
                    <a:ext uri="{FF2B5EF4-FFF2-40B4-BE49-F238E27FC236}">
                      <a16:creationId xmlns:a16="http://schemas.microsoft.com/office/drawing/2014/main" id="{C51A13E8-E5DD-043D-653F-C72F50FB5F7F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4304" y="16676472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69" name="Rectangle: Rounded Corners 1368">
                  <a:extLst>
                    <a:ext uri="{FF2B5EF4-FFF2-40B4-BE49-F238E27FC236}">
                      <a16:creationId xmlns:a16="http://schemas.microsoft.com/office/drawing/2014/main" id="{A47A33A5-D84D-9787-5750-45B36660A57A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722857" y="17176870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370" name="Rectangle: Rounded Corners 1369">
                  <a:extLst>
                    <a:ext uri="{FF2B5EF4-FFF2-40B4-BE49-F238E27FC236}">
                      <a16:creationId xmlns:a16="http://schemas.microsoft.com/office/drawing/2014/main" id="{B50CF4AA-19D3-0A1E-235E-0A38B6D45E42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803505" y="17181633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371" name="Rectangle: Rounded Corners 1370">
                  <a:extLst>
                    <a:ext uri="{FF2B5EF4-FFF2-40B4-BE49-F238E27FC236}">
                      <a16:creationId xmlns:a16="http://schemas.microsoft.com/office/drawing/2014/main" id="{474485E6-AB6A-9C05-9D23-3ADB3AEA002D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1244700" y="18170614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372" name="Rectangle: Rounded Corners 1371">
                  <a:extLst>
                    <a:ext uri="{FF2B5EF4-FFF2-40B4-BE49-F238E27FC236}">
                      <a16:creationId xmlns:a16="http://schemas.microsoft.com/office/drawing/2014/main" id="{328E8BA6-8440-BC15-F5B3-8AC59E6129B3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19978699" y="16597084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73" name="Rectangle: Rounded Corners 1372">
                  <a:extLst>
                    <a:ext uri="{FF2B5EF4-FFF2-40B4-BE49-F238E27FC236}">
                      <a16:creationId xmlns:a16="http://schemas.microsoft.com/office/drawing/2014/main" id="{4442D0E8-6A47-887E-27CF-E5E09D1C3AFB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80000">
                  <a:off x="22557043" y="16603135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grpSp>
          <p:nvGrpSpPr>
            <p:cNvPr id="1279" name="Group 1278">
              <a:extLst>
                <a:ext uri="{FF2B5EF4-FFF2-40B4-BE49-F238E27FC236}">
                  <a16:creationId xmlns:a16="http://schemas.microsoft.com/office/drawing/2014/main" id="{DC176CEA-1BE3-5C16-6EE1-053969BB83BE}"/>
                </a:ext>
              </a:extLst>
            </p:cNvPr>
            <p:cNvGrpSpPr/>
            <p:nvPr/>
          </p:nvGrpSpPr>
          <p:grpSpPr>
            <a:xfrm>
              <a:off x="17046423" y="18307742"/>
              <a:ext cx="414298" cy="182858"/>
              <a:chOff x="17717826" y="17929123"/>
              <a:chExt cx="414298" cy="182858"/>
            </a:xfrm>
          </p:grpSpPr>
          <p:grpSp>
            <p:nvGrpSpPr>
              <p:cNvPr id="1336" name="Group 1335">
                <a:extLst>
                  <a:ext uri="{FF2B5EF4-FFF2-40B4-BE49-F238E27FC236}">
                    <a16:creationId xmlns:a16="http://schemas.microsoft.com/office/drawing/2014/main" id="{2E75B7A4-B04F-9CB4-F2D6-F3246557344E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17717826" y="17929123"/>
                <a:ext cx="414298" cy="166117"/>
                <a:chOff x="18469420" y="16241414"/>
                <a:chExt cx="5867461" cy="2352615"/>
              </a:xfrm>
              <a:solidFill>
                <a:srgbClr val="FBCA3F"/>
              </a:solidFill>
            </p:grpSpPr>
            <p:grpSp>
              <p:nvGrpSpPr>
                <p:cNvPr id="1347" name="Group 1346">
                  <a:extLst>
                    <a:ext uri="{FF2B5EF4-FFF2-40B4-BE49-F238E27FC236}">
                      <a16:creationId xmlns:a16="http://schemas.microsoft.com/office/drawing/2014/main" id="{9F2A4D9A-9A83-37D4-92B1-C7FCCAFACF0D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71960" y="16241414"/>
                  <a:ext cx="5864921" cy="1950043"/>
                  <a:chOff x="18471960" y="16241414"/>
                  <a:chExt cx="5864921" cy="1950043"/>
                </a:xfrm>
                <a:grpFill/>
              </p:grpSpPr>
              <p:grpSp>
                <p:nvGrpSpPr>
                  <p:cNvPr id="1357" name="Group 1356">
                    <a:extLst>
                      <a:ext uri="{FF2B5EF4-FFF2-40B4-BE49-F238E27FC236}">
                        <a16:creationId xmlns:a16="http://schemas.microsoft.com/office/drawing/2014/main" id="{1C2D2894-5491-1915-D0CD-02C14478A12C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  <a:grpFill/>
                </p:grpSpPr>
                <p:sp>
                  <p:nvSpPr>
                    <p:cNvPr id="1359" name="Rectangle: Rounded Corners 1358">
                      <a:extLst>
                        <a:ext uri="{FF2B5EF4-FFF2-40B4-BE49-F238E27FC236}">
                          <a16:creationId xmlns:a16="http://schemas.microsoft.com/office/drawing/2014/main" id="{330BDC1D-DA38-8C01-683E-D64CD79480B4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60" name="Rectangle: Rounded Corners 1359">
                      <a:extLst>
                        <a:ext uri="{FF2B5EF4-FFF2-40B4-BE49-F238E27FC236}">
                          <a16:creationId xmlns:a16="http://schemas.microsoft.com/office/drawing/2014/main" id="{82DD1734-7F0B-53DC-2B7F-F256CDEBE4E4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61" name="Rectangle: Rounded Corners 1360">
                      <a:extLst>
                        <a:ext uri="{FF2B5EF4-FFF2-40B4-BE49-F238E27FC236}">
                          <a16:creationId xmlns:a16="http://schemas.microsoft.com/office/drawing/2014/main" id="{1D5E5652-C122-B798-0771-80EAFDF985F3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62" name="Rectangle: Rounded Corners 1361">
                      <a:extLst>
                        <a:ext uri="{FF2B5EF4-FFF2-40B4-BE49-F238E27FC236}">
                          <a16:creationId xmlns:a16="http://schemas.microsoft.com/office/drawing/2014/main" id="{59FEF331-B2F2-DDB3-0740-F058CA90C74F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dirty="0"/>
                    </a:p>
                  </p:txBody>
                </p:sp>
              </p:grpSp>
              <p:sp>
                <p:nvSpPr>
                  <p:cNvPr id="1358" name="Freeform: Shape 1357">
                    <a:extLst>
                      <a:ext uri="{FF2B5EF4-FFF2-40B4-BE49-F238E27FC236}">
                        <a16:creationId xmlns:a16="http://schemas.microsoft.com/office/drawing/2014/main" id="{C9F0CB4B-EB56-DA21-4661-180EA2A9B000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1348" name="Group 1347">
                  <a:extLst>
                    <a:ext uri="{FF2B5EF4-FFF2-40B4-BE49-F238E27FC236}">
                      <a16:creationId xmlns:a16="http://schemas.microsoft.com/office/drawing/2014/main" id="{A37AFD24-5247-33E3-69AA-D77B8CBFC343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69420" y="16643986"/>
                  <a:ext cx="5864921" cy="1950043"/>
                  <a:chOff x="18471960" y="16241414"/>
                  <a:chExt cx="5864921" cy="1950043"/>
                </a:xfrm>
                <a:grpFill/>
              </p:grpSpPr>
              <p:grpSp>
                <p:nvGrpSpPr>
                  <p:cNvPr id="1351" name="Group 1350">
                    <a:extLst>
                      <a:ext uri="{FF2B5EF4-FFF2-40B4-BE49-F238E27FC236}">
                        <a16:creationId xmlns:a16="http://schemas.microsoft.com/office/drawing/2014/main" id="{86A4BC52-5040-DEC1-A094-7A2CF8E97DC7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  <a:grpFill/>
                </p:grpSpPr>
                <p:sp>
                  <p:nvSpPr>
                    <p:cNvPr id="1353" name="Rectangle: Rounded Corners 1352">
                      <a:extLst>
                        <a:ext uri="{FF2B5EF4-FFF2-40B4-BE49-F238E27FC236}">
                          <a16:creationId xmlns:a16="http://schemas.microsoft.com/office/drawing/2014/main" id="{63476186-EDB0-A3F4-29B8-D615429CD2BB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54" name="Rectangle: Rounded Corners 1353">
                      <a:extLst>
                        <a:ext uri="{FF2B5EF4-FFF2-40B4-BE49-F238E27FC236}">
                          <a16:creationId xmlns:a16="http://schemas.microsoft.com/office/drawing/2014/main" id="{913A03C4-922A-8FF3-E53B-C38F9DDD61C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55" name="Rectangle: Rounded Corners 1354">
                      <a:extLst>
                        <a:ext uri="{FF2B5EF4-FFF2-40B4-BE49-F238E27FC236}">
                          <a16:creationId xmlns:a16="http://schemas.microsoft.com/office/drawing/2014/main" id="{0DED49B0-ABAE-85B0-7E37-D83E8CA0AD73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56" name="Rectangle: Rounded Corners 1355">
                      <a:extLst>
                        <a:ext uri="{FF2B5EF4-FFF2-40B4-BE49-F238E27FC236}">
                          <a16:creationId xmlns:a16="http://schemas.microsoft.com/office/drawing/2014/main" id="{E7306684-5694-D582-02D2-09E2D9C09E4F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  <p:sp>
                <p:nvSpPr>
                  <p:cNvPr id="1352" name="Freeform: Shape 1351">
                    <a:extLst>
                      <a:ext uri="{FF2B5EF4-FFF2-40B4-BE49-F238E27FC236}">
                        <a16:creationId xmlns:a16="http://schemas.microsoft.com/office/drawing/2014/main" id="{2317C4C0-9C81-B346-FBFB-9469577324F2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sp>
              <p:nvSpPr>
                <p:cNvPr id="1349" name="Rectangle: Rounded Corners 1348">
                  <a:extLst>
                    <a:ext uri="{FF2B5EF4-FFF2-40B4-BE49-F238E27FC236}">
                      <a16:creationId xmlns:a16="http://schemas.microsoft.com/office/drawing/2014/main" id="{B4050AFD-D7EE-3CA9-02E3-170192C4BE53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96525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350" name="Rectangle: Rounded Corners 1349">
                  <a:extLst>
                    <a:ext uri="{FF2B5EF4-FFF2-40B4-BE49-F238E27FC236}">
                      <a16:creationId xmlns:a16="http://schemas.microsoft.com/office/drawing/2014/main" id="{6ED1FFC5-476D-9460-AC5B-B95FCBF967C6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57660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  <p:grpSp>
            <p:nvGrpSpPr>
              <p:cNvPr id="1337" name="Group 1336">
                <a:extLst>
                  <a:ext uri="{FF2B5EF4-FFF2-40B4-BE49-F238E27FC236}">
                    <a16:creationId xmlns:a16="http://schemas.microsoft.com/office/drawing/2014/main" id="{64D8A76E-8BA4-C036-7011-F9C05652F360}"/>
                  </a:ext>
                </a:extLst>
              </p:cNvPr>
              <p:cNvGrpSpPr/>
              <p:nvPr/>
            </p:nvGrpSpPr>
            <p:grpSpPr>
              <a:xfrm>
                <a:off x="17717985" y="17993534"/>
                <a:ext cx="414078" cy="118447"/>
                <a:chOff x="18710512" y="17176870"/>
                <a:chExt cx="5348431" cy="1529913"/>
              </a:xfrm>
              <a:solidFill>
                <a:srgbClr val="F8B906"/>
              </a:solidFill>
            </p:grpSpPr>
            <p:sp>
              <p:nvSpPr>
                <p:cNvPr id="1338" name="Rectangle: Rounded Corners 1337">
                  <a:extLst>
                    <a:ext uri="{FF2B5EF4-FFF2-40B4-BE49-F238E27FC236}">
                      <a16:creationId xmlns:a16="http://schemas.microsoft.com/office/drawing/2014/main" id="{EDD01ABB-6DE8-3FD0-E320-9EF9F1D14855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500563" y="16348129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39" name="Rectangle: Rounded Corners 1338">
                  <a:extLst>
                    <a:ext uri="{FF2B5EF4-FFF2-40B4-BE49-F238E27FC236}">
                      <a16:creationId xmlns:a16="http://schemas.microsoft.com/office/drawing/2014/main" id="{9FFF7E40-2CEF-87DA-7A65-6871C04120AF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6621" y="16352183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40" name="Rectangle: Rounded Corners 1339">
                  <a:extLst>
                    <a:ext uri="{FF2B5EF4-FFF2-40B4-BE49-F238E27FC236}">
                      <a16:creationId xmlns:a16="http://schemas.microsoft.com/office/drawing/2014/main" id="{51AC3E30-1D21-8E9F-8216-A16B57B1434A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498246" y="16677181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41" name="Rectangle: Rounded Corners 1340">
                  <a:extLst>
                    <a:ext uri="{FF2B5EF4-FFF2-40B4-BE49-F238E27FC236}">
                      <a16:creationId xmlns:a16="http://schemas.microsoft.com/office/drawing/2014/main" id="{2306403D-7260-7B84-E54F-D3A1639F6E61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4304" y="16676472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42" name="Rectangle: Rounded Corners 1341">
                  <a:extLst>
                    <a:ext uri="{FF2B5EF4-FFF2-40B4-BE49-F238E27FC236}">
                      <a16:creationId xmlns:a16="http://schemas.microsoft.com/office/drawing/2014/main" id="{AF0C59ED-0BD8-88E4-F689-BF5AAA27547D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722857" y="17176870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343" name="Rectangle: Rounded Corners 1342">
                  <a:extLst>
                    <a:ext uri="{FF2B5EF4-FFF2-40B4-BE49-F238E27FC236}">
                      <a16:creationId xmlns:a16="http://schemas.microsoft.com/office/drawing/2014/main" id="{C7F999A0-C419-0535-795F-3149087CE371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803505" y="17181633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344" name="Rectangle: Rounded Corners 1343">
                  <a:extLst>
                    <a:ext uri="{FF2B5EF4-FFF2-40B4-BE49-F238E27FC236}">
                      <a16:creationId xmlns:a16="http://schemas.microsoft.com/office/drawing/2014/main" id="{C5F66EE0-FF1C-C409-009A-4AA1C6D8F2B3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1244700" y="18170614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345" name="Rectangle: Rounded Corners 1344">
                  <a:extLst>
                    <a:ext uri="{FF2B5EF4-FFF2-40B4-BE49-F238E27FC236}">
                      <a16:creationId xmlns:a16="http://schemas.microsoft.com/office/drawing/2014/main" id="{5670C58F-CABA-5F6A-7C4C-C680064019B4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19978699" y="16597084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46" name="Rectangle: Rounded Corners 1345">
                  <a:extLst>
                    <a:ext uri="{FF2B5EF4-FFF2-40B4-BE49-F238E27FC236}">
                      <a16:creationId xmlns:a16="http://schemas.microsoft.com/office/drawing/2014/main" id="{A514BEE2-1213-6B43-329D-4FC4BE2417C5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80000">
                  <a:off x="22557043" y="16603135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grpSp>
          <p:nvGrpSpPr>
            <p:cNvPr id="1280" name="Group 1279">
              <a:extLst>
                <a:ext uri="{FF2B5EF4-FFF2-40B4-BE49-F238E27FC236}">
                  <a16:creationId xmlns:a16="http://schemas.microsoft.com/office/drawing/2014/main" id="{59507ADF-C8E3-3C55-30D7-08C8BAC8B135}"/>
                </a:ext>
              </a:extLst>
            </p:cNvPr>
            <p:cNvGrpSpPr/>
            <p:nvPr/>
          </p:nvGrpSpPr>
          <p:grpSpPr>
            <a:xfrm>
              <a:off x="16615417" y="18310123"/>
              <a:ext cx="414298" cy="182858"/>
              <a:chOff x="17717826" y="17929123"/>
              <a:chExt cx="414298" cy="182858"/>
            </a:xfrm>
          </p:grpSpPr>
          <p:grpSp>
            <p:nvGrpSpPr>
              <p:cNvPr id="1309" name="Group 1308">
                <a:extLst>
                  <a:ext uri="{FF2B5EF4-FFF2-40B4-BE49-F238E27FC236}">
                    <a16:creationId xmlns:a16="http://schemas.microsoft.com/office/drawing/2014/main" id="{1FC930DD-4DAA-AE39-4055-A90B61629C51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17717826" y="17929123"/>
                <a:ext cx="414298" cy="166117"/>
                <a:chOff x="18469420" y="16241414"/>
                <a:chExt cx="5867461" cy="2352615"/>
              </a:xfrm>
              <a:solidFill>
                <a:srgbClr val="FBCA3F"/>
              </a:solidFill>
            </p:grpSpPr>
            <p:grpSp>
              <p:nvGrpSpPr>
                <p:cNvPr id="1320" name="Group 1319">
                  <a:extLst>
                    <a:ext uri="{FF2B5EF4-FFF2-40B4-BE49-F238E27FC236}">
                      <a16:creationId xmlns:a16="http://schemas.microsoft.com/office/drawing/2014/main" id="{0E59F5F7-2A04-70C2-3517-AAE0CBF905D1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71960" y="16241414"/>
                  <a:ext cx="5864921" cy="1950043"/>
                  <a:chOff x="18471960" y="16241414"/>
                  <a:chExt cx="5864921" cy="1950043"/>
                </a:xfrm>
                <a:grpFill/>
              </p:grpSpPr>
              <p:grpSp>
                <p:nvGrpSpPr>
                  <p:cNvPr id="1330" name="Group 1329">
                    <a:extLst>
                      <a:ext uri="{FF2B5EF4-FFF2-40B4-BE49-F238E27FC236}">
                        <a16:creationId xmlns:a16="http://schemas.microsoft.com/office/drawing/2014/main" id="{AE22362E-DE1D-3CEA-2335-39ABC1822363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  <a:grpFill/>
                </p:grpSpPr>
                <p:sp>
                  <p:nvSpPr>
                    <p:cNvPr id="1332" name="Rectangle: Rounded Corners 1331">
                      <a:extLst>
                        <a:ext uri="{FF2B5EF4-FFF2-40B4-BE49-F238E27FC236}">
                          <a16:creationId xmlns:a16="http://schemas.microsoft.com/office/drawing/2014/main" id="{5741047A-34B7-EE48-9A7A-13CA724A1060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33" name="Rectangle: Rounded Corners 1332">
                      <a:extLst>
                        <a:ext uri="{FF2B5EF4-FFF2-40B4-BE49-F238E27FC236}">
                          <a16:creationId xmlns:a16="http://schemas.microsoft.com/office/drawing/2014/main" id="{EAE48F20-EC7C-9000-3685-DAD7466D098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34" name="Rectangle: Rounded Corners 1333">
                      <a:extLst>
                        <a:ext uri="{FF2B5EF4-FFF2-40B4-BE49-F238E27FC236}">
                          <a16:creationId xmlns:a16="http://schemas.microsoft.com/office/drawing/2014/main" id="{BB98682B-65AD-5D8E-4141-42F910810F8C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35" name="Rectangle: Rounded Corners 1334">
                      <a:extLst>
                        <a:ext uri="{FF2B5EF4-FFF2-40B4-BE49-F238E27FC236}">
                          <a16:creationId xmlns:a16="http://schemas.microsoft.com/office/drawing/2014/main" id="{F9C93953-6219-3C78-BCEB-0E27B3AEEB1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dirty="0"/>
                    </a:p>
                  </p:txBody>
                </p:sp>
              </p:grpSp>
              <p:sp>
                <p:nvSpPr>
                  <p:cNvPr id="1331" name="Freeform: Shape 1330">
                    <a:extLst>
                      <a:ext uri="{FF2B5EF4-FFF2-40B4-BE49-F238E27FC236}">
                        <a16:creationId xmlns:a16="http://schemas.microsoft.com/office/drawing/2014/main" id="{04A39DF9-0A2D-54F9-B523-DD957E2BCAD7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1321" name="Group 1320">
                  <a:extLst>
                    <a:ext uri="{FF2B5EF4-FFF2-40B4-BE49-F238E27FC236}">
                      <a16:creationId xmlns:a16="http://schemas.microsoft.com/office/drawing/2014/main" id="{7881CE6A-08A2-5B51-D45A-2A598246789C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69420" y="16643986"/>
                  <a:ext cx="5864921" cy="1950043"/>
                  <a:chOff x="18471960" y="16241414"/>
                  <a:chExt cx="5864921" cy="1950043"/>
                </a:xfrm>
                <a:grpFill/>
              </p:grpSpPr>
              <p:grpSp>
                <p:nvGrpSpPr>
                  <p:cNvPr id="1324" name="Group 1323">
                    <a:extLst>
                      <a:ext uri="{FF2B5EF4-FFF2-40B4-BE49-F238E27FC236}">
                        <a16:creationId xmlns:a16="http://schemas.microsoft.com/office/drawing/2014/main" id="{61560CE5-57C7-9E0D-F3E2-B4526DEFAFA8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  <a:grpFill/>
                </p:grpSpPr>
                <p:sp>
                  <p:nvSpPr>
                    <p:cNvPr id="1326" name="Rectangle: Rounded Corners 1325">
                      <a:extLst>
                        <a:ext uri="{FF2B5EF4-FFF2-40B4-BE49-F238E27FC236}">
                          <a16:creationId xmlns:a16="http://schemas.microsoft.com/office/drawing/2014/main" id="{321FDCF5-76F2-0F92-E539-8EA01BA84267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27" name="Rectangle: Rounded Corners 1326">
                      <a:extLst>
                        <a:ext uri="{FF2B5EF4-FFF2-40B4-BE49-F238E27FC236}">
                          <a16:creationId xmlns:a16="http://schemas.microsoft.com/office/drawing/2014/main" id="{DD9E3189-BCDA-9298-CB41-3DF071248ED8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28" name="Rectangle: Rounded Corners 1327">
                      <a:extLst>
                        <a:ext uri="{FF2B5EF4-FFF2-40B4-BE49-F238E27FC236}">
                          <a16:creationId xmlns:a16="http://schemas.microsoft.com/office/drawing/2014/main" id="{24E8043D-9180-22F1-5099-9D57615D288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29" name="Rectangle: Rounded Corners 1328">
                      <a:extLst>
                        <a:ext uri="{FF2B5EF4-FFF2-40B4-BE49-F238E27FC236}">
                          <a16:creationId xmlns:a16="http://schemas.microsoft.com/office/drawing/2014/main" id="{EECC82A1-4D0D-AC40-C98F-BBF53D63A410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  <p:sp>
                <p:nvSpPr>
                  <p:cNvPr id="1325" name="Freeform: Shape 1324">
                    <a:extLst>
                      <a:ext uri="{FF2B5EF4-FFF2-40B4-BE49-F238E27FC236}">
                        <a16:creationId xmlns:a16="http://schemas.microsoft.com/office/drawing/2014/main" id="{84B2A344-71DD-7FC1-C40E-08DB35A8E761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sp>
              <p:nvSpPr>
                <p:cNvPr id="1322" name="Rectangle: Rounded Corners 1321">
                  <a:extLst>
                    <a:ext uri="{FF2B5EF4-FFF2-40B4-BE49-F238E27FC236}">
                      <a16:creationId xmlns:a16="http://schemas.microsoft.com/office/drawing/2014/main" id="{9718BBFD-264D-EB4B-4996-23EEA8092AF6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96525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323" name="Rectangle: Rounded Corners 1322">
                  <a:extLst>
                    <a:ext uri="{FF2B5EF4-FFF2-40B4-BE49-F238E27FC236}">
                      <a16:creationId xmlns:a16="http://schemas.microsoft.com/office/drawing/2014/main" id="{3775C3D0-5607-0991-8399-FD3EA95A3467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57660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  <p:grpSp>
            <p:nvGrpSpPr>
              <p:cNvPr id="1310" name="Group 1309">
                <a:extLst>
                  <a:ext uri="{FF2B5EF4-FFF2-40B4-BE49-F238E27FC236}">
                    <a16:creationId xmlns:a16="http://schemas.microsoft.com/office/drawing/2014/main" id="{D1A54A81-46A8-6121-3981-1BE2086284AD}"/>
                  </a:ext>
                </a:extLst>
              </p:cNvPr>
              <p:cNvGrpSpPr/>
              <p:nvPr/>
            </p:nvGrpSpPr>
            <p:grpSpPr>
              <a:xfrm>
                <a:off x="17717985" y="17993534"/>
                <a:ext cx="414078" cy="118447"/>
                <a:chOff x="18710512" y="17176870"/>
                <a:chExt cx="5348431" cy="1529913"/>
              </a:xfrm>
              <a:solidFill>
                <a:srgbClr val="F8B906"/>
              </a:solidFill>
            </p:grpSpPr>
            <p:sp>
              <p:nvSpPr>
                <p:cNvPr id="1311" name="Rectangle: Rounded Corners 1310">
                  <a:extLst>
                    <a:ext uri="{FF2B5EF4-FFF2-40B4-BE49-F238E27FC236}">
                      <a16:creationId xmlns:a16="http://schemas.microsoft.com/office/drawing/2014/main" id="{EEC91DD4-4EBB-A180-211D-702EA7F8D86E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500563" y="16348129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12" name="Rectangle: Rounded Corners 1311">
                  <a:extLst>
                    <a:ext uri="{FF2B5EF4-FFF2-40B4-BE49-F238E27FC236}">
                      <a16:creationId xmlns:a16="http://schemas.microsoft.com/office/drawing/2014/main" id="{9E046903-8A18-9F00-EA6A-1EBA99CEA04F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6621" y="16352183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13" name="Rectangle: Rounded Corners 1312">
                  <a:extLst>
                    <a:ext uri="{FF2B5EF4-FFF2-40B4-BE49-F238E27FC236}">
                      <a16:creationId xmlns:a16="http://schemas.microsoft.com/office/drawing/2014/main" id="{3DF30903-F34B-89C2-D275-C267F44F543C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498246" y="16677181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14" name="Rectangle: Rounded Corners 1313">
                  <a:extLst>
                    <a:ext uri="{FF2B5EF4-FFF2-40B4-BE49-F238E27FC236}">
                      <a16:creationId xmlns:a16="http://schemas.microsoft.com/office/drawing/2014/main" id="{5638D0F5-89F1-6986-8711-42E1B0002B1F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4304" y="16676472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15" name="Rectangle: Rounded Corners 1314">
                  <a:extLst>
                    <a:ext uri="{FF2B5EF4-FFF2-40B4-BE49-F238E27FC236}">
                      <a16:creationId xmlns:a16="http://schemas.microsoft.com/office/drawing/2014/main" id="{6BAE6E5A-EC4B-7477-8DD3-EDC18A41A8EE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722857" y="17176870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316" name="Rectangle: Rounded Corners 1315">
                  <a:extLst>
                    <a:ext uri="{FF2B5EF4-FFF2-40B4-BE49-F238E27FC236}">
                      <a16:creationId xmlns:a16="http://schemas.microsoft.com/office/drawing/2014/main" id="{6BA54B69-2729-A5E2-8935-A2EFB03CDB43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803505" y="17181633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317" name="Rectangle: Rounded Corners 1316">
                  <a:extLst>
                    <a:ext uri="{FF2B5EF4-FFF2-40B4-BE49-F238E27FC236}">
                      <a16:creationId xmlns:a16="http://schemas.microsoft.com/office/drawing/2014/main" id="{673883E5-DAA4-174C-6C84-A5437EAB0FA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1244700" y="18170614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318" name="Rectangle: Rounded Corners 1317">
                  <a:extLst>
                    <a:ext uri="{FF2B5EF4-FFF2-40B4-BE49-F238E27FC236}">
                      <a16:creationId xmlns:a16="http://schemas.microsoft.com/office/drawing/2014/main" id="{ABD7E5D3-69FD-6634-28F7-E358122F99C4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19978699" y="16597084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19" name="Rectangle: Rounded Corners 1318">
                  <a:extLst>
                    <a:ext uri="{FF2B5EF4-FFF2-40B4-BE49-F238E27FC236}">
                      <a16:creationId xmlns:a16="http://schemas.microsoft.com/office/drawing/2014/main" id="{C4EC4BD3-06C5-C556-FF9A-F15864698B01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80000">
                  <a:off x="22557043" y="16603135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grpSp>
          <p:nvGrpSpPr>
            <p:cNvPr id="1281" name="Group 1280">
              <a:extLst>
                <a:ext uri="{FF2B5EF4-FFF2-40B4-BE49-F238E27FC236}">
                  <a16:creationId xmlns:a16="http://schemas.microsoft.com/office/drawing/2014/main" id="{72921A67-3088-F51A-137F-5D0663656568}"/>
                </a:ext>
              </a:extLst>
            </p:cNvPr>
            <p:cNvGrpSpPr/>
            <p:nvPr/>
          </p:nvGrpSpPr>
          <p:grpSpPr>
            <a:xfrm>
              <a:off x="16830129" y="18396077"/>
              <a:ext cx="414298" cy="182858"/>
              <a:chOff x="17717826" y="17929123"/>
              <a:chExt cx="414298" cy="182858"/>
            </a:xfrm>
          </p:grpSpPr>
          <p:grpSp>
            <p:nvGrpSpPr>
              <p:cNvPr id="1282" name="Group 1281">
                <a:extLst>
                  <a:ext uri="{FF2B5EF4-FFF2-40B4-BE49-F238E27FC236}">
                    <a16:creationId xmlns:a16="http://schemas.microsoft.com/office/drawing/2014/main" id="{D1688298-5D3A-C613-2CDD-A3089C66A9C1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17717826" y="17929123"/>
                <a:ext cx="414298" cy="166117"/>
                <a:chOff x="18469420" y="16241414"/>
                <a:chExt cx="5867461" cy="2352615"/>
              </a:xfrm>
              <a:solidFill>
                <a:srgbClr val="FBCA3F"/>
              </a:solidFill>
            </p:grpSpPr>
            <p:grpSp>
              <p:nvGrpSpPr>
                <p:cNvPr id="1293" name="Group 1292">
                  <a:extLst>
                    <a:ext uri="{FF2B5EF4-FFF2-40B4-BE49-F238E27FC236}">
                      <a16:creationId xmlns:a16="http://schemas.microsoft.com/office/drawing/2014/main" id="{4AB466C9-5A2D-2A88-76C9-BFC24C8B8E4E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71960" y="16241414"/>
                  <a:ext cx="5864921" cy="1950043"/>
                  <a:chOff x="18471960" y="16241414"/>
                  <a:chExt cx="5864921" cy="1950043"/>
                </a:xfrm>
                <a:grpFill/>
              </p:grpSpPr>
              <p:grpSp>
                <p:nvGrpSpPr>
                  <p:cNvPr id="1303" name="Group 1302">
                    <a:extLst>
                      <a:ext uri="{FF2B5EF4-FFF2-40B4-BE49-F238E27FC236}">
                        <a16:creationId xmlns:a16="http://schemas.microsoft.com/office/drawing/2014/main" id="{1F6C8262-2997-CF13-0D99-6A53F6DD4E5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  <a:grpFill/>
                </p:grpSpPr>
                <p:sp>
                  <p:nvSpPr>
                    <p:cNvPr id="1305" name="Rectangle: Rounded Corners 1304">
                      <a:extLst>
                        <a:ext uri="{FF2B5EF4-FFF2-40B4-BE49-F238E27FC236}">
                          <a16:creationId xmlns:a16="http://schemas.microsoft.com/office/drawing/2014/main" id="{6F5183C5-49AC-6A42-26A8-78F212B4F76A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06" name="Rectangle: Rounded Corners 1305">
                      <a:extLst>
                        <a:ext uri="{FF2B5EF4-FFF2-40B4-BE49-F238E27FC236}">
                          <a16:creationId xmlns:a16="http://schemas.microsoft.com/office/drawing/2014/main" id="{AB1D457B-F3B9-8AA3-7805-2DBA6611AAF8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07" name="Rectangle: Rounded Corners 1306">
                      <a:extLst>
                        <a:ext uri="{FF2B5EF4-FFF2-40B4-BE49-F238E27FC236}">
                          <a16:creationId xmlns:a16="http://schemas.microsoft.com/office/drawing/2014/main" id="{06557F7E-2360-F6CB-922C-4BDAD2707AA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08" name="Rectangle: Rounded Corners 1307">
                      <a:extLst>
                        <a:ext uri="{FF2B5EF4-FFF2-40B4-BE49-F238E27FC236}">
                          <a16:creationId xmlns:a16="http://schemas.microsoft.com/office/drawing/2014/main" id="{1EF8FABF-65C1-2D0C-F5B4-074312FFC54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dirty="0"/>
                    </a:p>
                  </p:txBody>
                </p:sp>
              </p:grpSp>
              <p:sp>
                <p:nvSpPr>
                  <p:cNvPr id="1304" name="Freeform: Shape 1303">
                    <a:extLst>
                      <a:ext uri="{FF2B5EF4-FFF2-40B4-BE49-F238E27FC236}">
                        <a16:creationId xmlns:a16="http://schemas.microsoft.com/office/drawing/2014/main" id="{A268C393-A779-3292-1AD6-C5AAA5ADE38A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1294" name="Group 1293">
                  <a:extLst>
                    <a:ext uri="{FF2B5EF4-FFF2-40B4-BE49-F238E27FC236}">
                      <a16:creationId xmlns:a16="http://schemas.microsoft.com/office/drawing/2014/main" id="{9ADAE6EB-0F29-6926-2CD5-40C233E34C41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69420" y="16643986"/>
                  <a:ext cx="5864921" cy="1950043"/>
                  <a:chOff x="18471960" y="16241414"/>
                  <a:chExt cx="5864921" cy="1950043"/>
                </a:xfrm>
                <a:grpFill/>
              </p:grpSpPr>
              <p:grpSp>
                <p:nvGrpSpPr>
                  <p:cNvPr id="1297" name="Group 1296">
                    <a:extLst>
                      <a:ext uri="{FF2B5EF4-FFF2-40B4-BE49-F238E27FC236}">
                        <a16:creationId xmlns:a16="http://schemas.microsoft.com/office/drawing/2014/main" id="{A27CE6B8-4E7E-789C-E302-D672995EFA20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  <a:grpFill/>
                </p:grpSpPr>
                <p:sp>
                  <p:nvSpPr>
                    <p:cNvPr id="1299" name="Rectangle: Rounded Corners 1298">
                      <a:extLst>
                        <a:ext uri="{FF2B5EF4-FFF2-40B4-BE49-F238E27FC236}">
                          <a16:creationId xmlns:a16="http://schemas.microsoft.com/office/drawing/2014/main" id="{E6F37727-2FF0-1578-AE38-08517CF6D160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00" name="Rectangle: Rounded Corners 1299">
                      <a:extLst>
                        <a:ext uri="{FF2B5EF4-FFF2-40B4-BE49-F238E27FC236}">
                          <a16:creationId xmlns:a16="http://schemas.microsoft.com/office/drawing/2014/main" id="{BF9FDB92-792E-8114-6A78-069DCD9CE9B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01" name="Rectangle: Rounded Corners 1300">
                      <a:extLst>
                        <a:ext uri="{FF2B5EF4-FFF2-40B4-BE49-F238E27FC236}">
                          <a16:creationId xmlns:a16="http://schemas.microsoft.com/office/drawing/2014/main" id="{72CBCA83-4909-3F0F-6DFC-EB6D74B3BE56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02" name="Rectangle: Rounded Corners 1301">
                      <a:extLst>
                        <a:ext uri="{FF2B5EF4-FFF2-40B4-BE49-F238E27FC236}">
                          <a16:creationId xmlns:a16="http://schemas.microsoft.com/office/drawing/2014/main" id="{22D59C41-32A3-DCB6-3240-0DCCED4FC51B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  <p:sp>
                <p:nvSpPr>
                  <p:cNvPr id="1298" name="Freeform: Shape 1297">
                    <a:extLst>
                      <a:ext uri="{FF2B5EF4-FFF2-40B4-BE49-F238E27FC236}">
                        <a16:creationId xmlns:a16="http://schemas.microsoft.com/office/drawing/2014/main" id="{8ADF3898-4D39-31C3-6A00-D594BDFBF328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sp>
              <p:nvSpPr>
                <p:cNvPr id="1295" name="Rectangle: Rounded Corners 1294">
                  <a:extLst>
                    <a:ext uri="{FF2B5EF4-FFF2-40B4-BE49-F238E27FC236}">
                      <a16:creationId xmlns:a16="http://schemas.microsoft.com/office/drawing/2014/main" id="{05020435-2CE5-C63E-767F-D94E89508E35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96525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296" name="Rectangle: Rounded Corners 1295">
                  <a:extLst>
                    <a:ext uri="{FF2B5EF4-FFF2-40B4-BE49-F238E27FC236}">
                      <a16:creationId xmlns:a16="http://schemas.microsoft.com/office/drawing/2014/main" id="{6E534434-669E-E31F-F9BB-8F7D23A15368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57660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  <p:grpSp>
            <p:nvGrpSpPr>
              <p:cNvPr id="1283" name="Group 1282">
                <a:extLst>
                  <a:ext uri="{FF2B5EF4-FFF2-40B4-BE49-F238E27FC236}">
                    <a16:creationId xmlns:a16="http://schemas.microsoft.com/office/drawing/2014/main" id="{5E46204D-7BD4-42E0-FF8B-4F12C24091EB}"/>
                  </a:ext>
                </a:extLst>
              </p:cNvPr>
              <p:cNvGrpSpPr/>
              <p:nvPr/>
            </p:nvGrpSpPr>
            <p:grpSpPr>
              <a:xfrm>
                <a:off x="17717985" y="17993534"/>
                <a:ext cx="414078" cy="118447"/>
                <a:chOff x="18710512" y="17176870"/>
                <a:chExt cx="5348431" cy="1529913"/>
              </a:xfrm>
              <a:solidFill>
                <a:srgbClr val="F8B906"/>
              </a:solidFill>
            </p:grpSpPr>
            <p:sp>
              <p:nvSpPr>
                <p:cNvPr id="1284" name="Rectangle: Rounded Corners 1283">
                  <a:extLst>
                    <a:ext uri="{FF2B5EF4-FFF2-40B4-BE49-F238E27FC236}">
                      <a16:creationId xmlns:a16="http://schemas.microsoft.com/office/drawing/2014/main" id="{B1336DFD-C220-42B8-B403-664A0CBD8BBD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500563" y="16348129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285" name="Rectangle: Rounded Corners 1284">
                  <a:extLst>
                    <a:ext uri="{FF2B5EF4-FFF2-40B4-BE49-F238E27FC236}">
                      <a16:creationId xmlns:a16="http://schemas.microsoft.com/office/drawing/2014/main" id="{11BBF286-2FFC-573E-BC02-752BEDD83A02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6621" y="16352183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286" name="Rectangle: Rounded Corners 1285">
                  <a:extLst>
                    <a:ext uri="{FF2B5EF4-FFF2-40B4-BE49-F238E27FC236}">
                      <a16:creationId xmlns:a16="http://schemas.microsoft.com/office/drawing/2014/main" id="{465184AF-D966-5041-0A1B-B57AD9024D83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498246" y="16677181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287" name="Rectangle: Rounded Corners 1286">
                  <a:extLst>
                    <a:ext uri="{FF2B5EF4-FFF2-40B4-BE49-F238E27FC236}">
                      <a16:creationId xmlns:a16="http://schemas.microsoft.com/office/drawing/2014/main" id="{2F374A90-05F8-9FE3-E497-5C32C5E273EB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4304" y="16676472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288" name="Rectangle: Rounded Corners 1287">
                  <a:extLst>
                    <a:ext uri="{FF2B5EF4-FFF2-40B4-BE49-F238E27FC236}">
                      <a16:creationId xmlns:a16="http://schemas.microsoft.com/office/drawing/2014/main" id="{78016CBC-C720-031D-0D8A-BD27F2EA94EC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722857" y="17176870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289" name="Rectangle: Rounded Corners 1288">
                  <a:extLst>
                    <a:ext uri="{FF2B5EF4-FFF2-40B4-BE49-F238E27FC236}">
                      <a16:creationId xmlns:a16="http://schemas.microsoft.com/office/drawing/2014/main" id="{100EA30F-EAE5-5838-14BA-20B410B750A3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803505" y="17181633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290" name="Rectangle: Rounded Corners 1289">
                  <a:extLst>
                    <a:ext uri="{FF2B5EF4-FFF2-40B4-BE49-F238E27FC236}">
                      <a16:creationId xmlns:a16="http://schemas.microsoft.com/office/drawing/2014/main" id="{C20DD007-A9FE-FCF6-CDBB-56790141327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1244700" y="18170614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291" name="Rectangle: Rounded Corners 1290">
                  <a:extLst>
                    <a:ext uri="{FF2B5EF4-FFF2-40B4-BE49-F238E27FC236}">
                      <a16:creationId xmlns:a16="http://schemas.microsoft.com/office/drawing/2014/main" id="{B1C24F79-DFB4-C561-156C-8E6201F31718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19978699" y="16597084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292" name="Rectangle: Rounded Corners 1291">
                  <a:extLst>
                    <a:ext uri="{FF2B5EF4-FFF2-40B4-BE49-F238E27FC236}">
                      <a16:creationId xmlns:a16="http://schemas.microsoft.com/office/drawing/2014/main" id="{02EF322F-B430-8660-BE9B-24A1A589D510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80000">
                  <a:off x="22557043" y="16603135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6078282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07" name="Group 2706">
            <a:extLst>
              <a:ext uri="{FF2B5EF4-FFF2-40B4-BE49-F238E27FC236}">
                <a16:creationId xmlns:a16="http://schemas.microsoft.com/office/drawing/2014/main" id="{DE58FA23-73B9-CB3A-C7B7-CB8D28439A18}"/>
              </a:ext>
            </a:extLst>
          </p:cNvPr>
          <p:cNvGrpSpPr/>
          <p:nvPr/>
        </p:nvGrpSpPr>
        <p:grpSpPr>
          <a:xfrm>
            <a:off x="0" y="-28346"/>
            <a:ext cx="42848125" cy="30342491"/>
            <a:chOff x="0" y="-28346"/>
            <a:chExt cx="42848125" cy="30342491"/>
          </a:xfrm>
        </p:grpSpPr>
        <p:sp>
          <p:nvSpPr>
            <p:cNvPr id="2691" name="Rectangle 2690">
              <a:extLst>
                <a:ext uri="{FF2B5EF4-FFF2-40B4-BE49-F238E27FC236}">
                  <a16:creationId xmlns:a16="http://schemas.microsoft.com/office/drawing/2014/main" id="{B876DAB0-D45A-5DB8-CEAD-1B8399483AB5}"/>
                </a:ext>
              </a:extLst>
            </p:cNvPr>
            <p:cNvSpPr/>
            <p:nvPr/>
          </p:nvSpPr>
          <p:spPr>
            <a:xfrm>
              <a:off x="0" y="0"/>
              <a:ext cx="10692000" cy="7560000"/>
            </a:xfrm>
            <a:prstGeom prst="rect">
              <a:avLst/>
            </a:prstGeom>
            <a:solidFill>
              <a:schemeClr val="accent5">
                <a:lumMod val="20000"/>
                <a:lumOff val="8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92" name="Rectangle 2691">
              <a:extLst>
                <a:ext uri="{FF2B5EF4-FFF2-40B4-BE49-F238E27FC236}">
                  <a16:creationId xmlns:a16="http://schemas.microsoft.com/office/drawing/2014/main" id="{11903C2F-3A28-4B66-504F-3AAAA349AB25}"/>
                </a:ext>
              </a:extLst>
            </p:cNvPr>
            <p:cNvSpPr/>
            <p:nvPr/>
          </p:nvSpPr>
          <p:spPr>
            <a:xfrm>
              <a:off x="0" y="7570586"/>
              <a:ext cx="10692000" cy="75600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93" name="Rectangle 2692">
              <a:extLst>
                <a:ext uri="{FF2B5EF4-FFF2-40B4-BE49-F238E27FC236}">
                  <a16:creationId xmlns:a16="http://schemas.microsoft.com/office/drawing/2014/main" id="{590CDCF4-9A8D-6267-0358-344762256191}"/>
                </a:ext>
              </a:extLst>
            </p:cNvPr>
            <p:cNvSpPr/>
            <p:nvPr/>
          </p:nvSpPr>
          <p:spPr>
            <a:xfrm>
              <a:off x="0" y="15172973"/>
              <a:ext cx="10692000" cy="7560000"/>
            </a:xfrm>
            <a:prstGeom prst="rect">
              <a:avLst/>
            </a:prstGeom>
            <a:solidFill>
              <a:schemeClr val="accent5">
                <a:lumMod val="20000"/>
                <a:lumOff val="8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94" name="Rectangle 2693">
              <a:extLst>
                <a:ext uri="{FF2B5EF4-FFF2-40B4-BE49-F238E27FC236}">
                  <a16:creationId xmlns:a16="http://schemas.microsoft.com/office/drawing/2014/main" id="{F8D65454-9DD3-AD13-28DF-2FBE544656AF}"/>
                </a:ext>
              </a:extLst>
            </p:cNvPr>
            <p:cNvSpPr/>
            <p:nvPr/>
          </p:nvSpPr>
          <p:spPr>
            <a:xfrm>
              <a:off x="0" y="22743559"/>
              <a:ext cx="10692000" cy="75600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95" name="Rectangle 2694">
              <a:extLst>
                <a:ext uri="{FF2B5EF4-FFF2-40B4-BE49-F238E27FC236}">
                  <a16:creationId xmlns:a16="http://schemas.microsoft.com/office/drawing/2014/main" id="{8E2005B3-9723-C1E8-04CE-C0B5CFEB8C73}"/>
                </a:ext>
              </a:extLst>
            </p:cNvPr>
            <p:cNvSpPr/>
            <p:nvPr/>
          </p:nvSpPr>
          <p:spPr>
            <a:xfrm>
              <a:off x="10713971" y="-28346"/>
              <a:ext cx="10692000" cy="75600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96" name="Rectangle 2695">
              <a:extLst>
                <a:ext uri="{FF2B5EF4-FFF2-40B4-BE49-F238E27FC236}">
                  <a16:creationId xmlns:a16="http://schemas.microsoft.com/office/drawing/2014/main" id="{4CF03BA2-80DD-C34A-E3F3-C9E8534163EA}"/>
                </a:ext>
              </a:extLst>
            </p:cNvPr>
            <p:cNvSpPr/>
            <p:nvPr/>
          </p:nvSpPr>
          <p:spPr>
            <a:xfrm>
              <a:off x="10713971" y="7542240"/>
              <a:ext cx="10692000" cy="7560000"/>
            </a:xfrm>
            <a:prstGeom prst="rect">
              <a:avLst/>
            </a:prstGeom>
            <a:solidFill>
              <a:schemeClr val="accent5">
                <a:lumMod val="20000"/>
                <a:lumOff val="8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97" name="Rectangle 2696">
              <a:extLst>
                <a:ext uri="{FF2B5EF4-FFF2-40B4-BE49-F238E27FC236}">
                  <a16:creationId xmlns:a16="http://schemas.microsoft.com/office/drawing/2014/main" id="{C4CE2B41-A92E-AE0B-D942-619554211611}"/>
                </a:ext>
              </a:extLst>
            </p:cNvPr>
            <p:cNvSpPr/>
            <p:nvPr/>
          </p:nvSpPr>
          <p:spPr>
            <a:xfrm>
              <a:off x="10713971" y="15144627"/>
              <a:ext cx="10692000" cy="75600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98" name="Rectangle 2697">
              <a:extLst>
                <a:ext uri="{FF2B5EF4-FFF2-40B4-BE49-F238E27FC236}">
                  <a16:creationId xmlns:a16="http://schemas.microsoft.com/office/drawing/2014/main" id="{BD7DBFF0-09E9-DDCE-15EE-6C565EE6C23B}"/>
                </a:ext>
              </a:extLst>
            </p:cNvPr>
            <p:cNvSpPr/>
            <p:nvPr/>
          </p:nvSpPr>
          <p:spPr>
            <a:xfrm>
              <a:off x="10713971" y="22715213"/>
              <a:ext cx="10692000" cy="7560000"/>
            </a:xfrm>
            <a:prstGeom prst="rect">
              <a:avLst/>
            </a:prstGeom>
            <a:solidFill>
              <a:schemeClr val="accent5">
                <a:lumMod val="20000"/>
                <a:lumOff val="8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99" name="Rectangle 2698">
              <a:extLst>
                <a:ext uri="{FF2B5EF4-FFF2-40B4-BE49-F238E27FC236}">
                  <a16:creationId xmlns:a16="http://schemas.microsoft.com/office/drawing/2014/main" id="{FE0C64A3-DCB0-517B-7BCF-1DA5A9EF97AD}"/>
                </a:ext>
              </a:extLst>
            </p:cNvPr>
            <p:cNvSpPr/>
            <p:nvPr/>
          </p:nvSpPr>
          <p:spPr>
            <a:xfrm>
              <a:off x="21449394" y="10586"/>
              <a:ext cx="10692000" cy="7560000"/>
            </a:xfrm>
            <a:prstGeom prst="rect">
              <a:avLst/>
            </a:prstGeom>
            <a:solidFill>
              <a:schemeClr val="accent5">
                <a:lumMod val="20000"/>
                <a:lumOff val="8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00" name="Rectangle 2699">
              <a:extLst>
                <a:ext uri="{FF2B5EF4-FFF2-40B4-BE49-F238E27FC236}">
                  <a16:creationId xmlns:a16="http://schemas.microsoft.com/office/drawing/2014/main" id="{403E005A-D428-3CD2-C223-B1FBE8BF99BA}"/>
                </a:ext>
              </a:extLst>
            </p:cNvPr>
            <p:cNvSpPr/>
            <p:nvPr/>
          </p:nvSpPr>
          <p:spPr>
            <a:xfrm>
              <a:off x="21449394" y="7581172"/>
              <a:ext cx="10692000" cy="75600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01" name="Rectangle 2700">
              <a:extLst>
                <a:ext uri="{FF2B5EF4-FFF2-40B4-BE49-F238E27FC236}">
                  <a16:creationId xmlns:a16="http://schemas.microsoft.com/office/drawing/2014/main" id="{DB5C888C-AD81-FE70-22F8-EA1BF5CFC0EB}"/>
                </a:ext>
              </a:extLst>
            </p:cNvPr>
            <p:cNvSpPr/>
            <p:nvPr/>
          </p:nvSpPr>
          <p:spPr>
            <a:xfrm>
              <a:off x="21449394" y="15145459"/>
              <a:ext cx="10692000" cy="7560000"/>
            </a:xfrm>
            <a:prstGeom prst="rect">
              <a:avLst/>
            </a:prstGeom>
            <a:solidFill>
              <a:schemeClr val="accent5">
                <a:lumMod val="20000"/>
                <a:lumOff val="8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02" name="Rectangle 2701">
              <a:extLst>
                <a:ext uri="{FF2B5EF4-FFF2-40B4-BE49-F238E27FC236}">
                  <a16:creationId xmlns:a16="http://schemas.microsoft.com/office/drawing/2014/main" id="{D82F1033-51BF-A4C2-DCD2-7E7C06AD707D}"/>
                </a:ext>
              </a:extLst>
            </p:cNvPr>
            <p:cNvSpPr/>
            <p:nvPr/>
          </p:nvSpPr>
          <p:spPr>
            <a:xfrm>
              <a:off x="21449394" y="22754145"/>
              <a:ext cx="10692000" cy="75600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03" name="Rectangle 2702">
              <a:extLst>
                <a:ext uri="{FF2B5EF4-FFF2-40B4-BE49-F238E27FC236}">
                  <a16:creationId xmlns:a16="http://schemas.microsoft.com/office/drawing/2014/main" id="{BB170A7C-1C5C-F07F-F1DE-B6DB10A98518}"/>
                </a:ext>
              </a:extLst>
            </p:cNvPr>
            <p:cNvSpPr/>
            <p:nvPr/>
          </p:nvSpPr>
          <p:spPr>
            <a:xfrm>
              <a:off x="32156125" y="0"/>
              <a:ext cx="10692000" cy="75600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04" name="Rectangle 2703">
              <a:extLst>
                <a:ext uri="{FF2B5EF4-FFF2-40B4-BE49-F238E27FC236}">
                  <a16:creationId xmlns:a16="http://schemas.microsoft.com/office/drawing/2014/main" id="{66850F91-0853-C484-F3F0-B709FB01EA67}"/>
                </a:ext>
              </a:extLst>
            </p:cNvPr>
            <p:cNvSpPr/>
            <p:nvPr/>
          </p:nvSpPr>
          <p:spPr>
            <a:xfrm>
              <a:off x="32156125" y="7570586"/>
              <a:ext cx="10692000" cy="7560000"/>
            </a:xfrm>
            <a:prstGeom prst="rect">
              <a:avLst/>
            </a:prstGeom>
            <a:solidFill>
              <a:schemeClr val="accent5">
                <a:lumMod val="20000"/>
                <a:lumOff val="8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05" name="Rectangle 2704">
              <a:extLst>
                <a:ext uri="{FF2B5EF4-FFF2-40B4-BE49-F238E27FC236}">
                  <a16:creationId xmlns:a16="http://schemas.microsoft.com/office/drawing/2014/main" id="{DC68ED6B-76EF-1B2F-6B63-02B4FC176B64}"/>
                </a:ext>
              </a:extLst>
            </p:cNvPr>
            <p:cNvSpPr/>
            <p:nvPr/>
          </p:nvSpPr>
          <p:spPr>
            <a:xfrm>
              <a:off x="32156125" y="15172973"/>
              <a:ext cx="10692000" cy="75600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06" name="Rectangle 2705">
              <a:extLst>
                <a:ext uri="{FF2B5EF4-FFF2-40B4-BE49-F238E27FC236}">
                  <a16:creationId xmlns:a16="http://schemas.microsoft.com/office/drawing/2014/main" id="{BBC253CA-E132-0F5B-F4E3-0D61A168A41D}"/>
                </a:ext>
              </a:extLst>
            </p:cNvPr>
            <p:cNvSpPr/>
            <p:nvPr/>
          </p:nvSpPr>
          <p:spPr>
            <a:xfrm>
              <a:off x="32156125" y="22743559"/>
              <a:ext cx="10692000" cy="7560000"/>
            </a:xfrm>
            <a:prstGeom prst="rect">
              <a:avLst/>
            </a:prstGeom>
            <a:solidFill>
              <a:schemeClr val="accent5">
                <a:lumMod val="20000"/>
                <a:lumOff val="8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0629642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1180</Words>
  <Application>Microsoft Office PowerPoint</Application>
  <PresentationFormat>Custom</PresentationFormat>
  <Paragraphs>107</Paragraphs>
  <Slides>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5" baseType="lpstr">
      <vt:lpstr>Google Sans</vt:lpstr>
      <vt:lpstr>Aptos</vt:lpstr>
      <vt:lpstr>Aptos Display</vt:lpstr>
      <vt:lpstr>Arial</vt:lpstr>
      <vt:lpstr>Roboto</vt:lpstr>
      <vt:lpstr>Roboto Light</vt:lpstr>
      <vt:lpstr>Roboto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christopherfirst christopherlast</dc:creator>
  <cp:lastModifiedBy>TEO, CHRISTOPHER E. (Student)</cp:lastModifiedBy>
  <cp:revision>241</cp:revision>
  <dcterms:created xsi:type="dcterms:W3CDTF">2025-02-13T06:11:16Z</dcterms:created>
  <dcterms:modified xsi:type="dcterms:W3CDTF">2025-02-19T15:31:31Z</dcterms:modified>
</cp:coreProperties>
</file>